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307" r:id="rId4"/>
    <p:sldId id="308" r:id="rId5"/>
    <p:sldId id="309" r:id="rId6"/>
  </p:sldIdLst>
  <p:sldSz cx="7740650" cy="13823950"/>
  <p:notesSz cx="20104100" cy="11309350"/>
  <p:embeddedFontLst>
    <p:embeddedFont>
      <p:font typeface="Standard CT Stencil Bold" panose="02000000000000000000" pitchFamily="50" charset="0"/>
      <p:bold r:id="rId8"/>
    </p:embeddedFont>
    <p:embeddedFont>
      <p:font typeface="Tele2 DisplaySerif" panose="02000000000000000000" pitchFamily="50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ele2 TextSans" panose="02000000000000000000" pitchFamily="50" charset="0"/>
      <p:regular r:id="rId15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04" userDrawn="1">
          <p15:clr>
            <a:srgbClr val="A4A3A4"/>
          </p15:clr>
        </p15:guide>
        <p15:guide id="3" orient="horz" pos="515" userDrawn="1">
          <p15:clr>
            <a:srgbClr val="A4A3A4"/>
          </p15:clr>
        </p15:guide>
        <p15:guide id="4" pos="4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Мизякина" initials="КМ" lastIdx="1" clrIdx="0">
    <p:extLst>
      <p:ext uri="{19B8F6BF-5375-455C-9EA6-DF929625EA0E}">
        <p15:presenceInfo xmlns:p15="http://schemas.microsoft.com/office/powerpoint/2012/main" userId="a3183d75c728c2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0"/>
    <a:srgbClr val="CF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6374" autoAdjust="0"/>
  </p:normalViewPr>
  <p:slideViewPr>
    <p:cSldViewPr>
      <p:cViewPr varScale="1">
        <p:scale>
          <a:sx n="34" d="100"/>
          <a:sy n="34" d="100"/>
        </p:scale>
        <p:origin x="2628" y="76"/>
      </p:cViewPr>
      <p:guideLst>
        <p:guide pos="4804"/>
        <p:guide orient="horz" pos="515"/>
        <p:guide pos="4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2C4F95-3861-4825-8469-C78C17305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81520A-3A89-46E2-9D89-ECC92F6C6E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1CA8-CF5D-423A-B209-CEF4629BC4E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E3AE263-D623-4833-BDBE-E612D0E2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83663" y="1414463"/>
            <a:ext cx="21367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4B88E74-E89B-4C40-AB0E-866B2A343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E76CF3-5CDA-4AEB-A02D-B4571B5335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CF275-499F-4EDA-B334-2FFB8F15B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E920C-195B-416B-A194-31904931C9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3663" y="1414463"/>
            <a:ext cx="21367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E920C-195B-416B-A194-31904931C9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7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3663" y="1414463"/>
            <a:ext cx="21367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E920C-195B-416B-A194-31904931C9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3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3663" y="1414463"/>
            <a:ext cx="21367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E920C-195B-416B-A194-31904931C9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3663" y="1414463"/>
            <a:ext cx="21367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E920C-195B-416B-A194-31904931C9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8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83663" y="1414463"/>
            <a:ext cx="21367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E920C-195B-416B-A194-31904931C9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3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2146" y="0"/>
            <a:ext cx="4148504" cy="1382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17" name="bk object 17"/>
          <p:cNvSpPr/>
          <p:nvPr/>
        </p:nvSpPr>
        <p:spPr>
          <a:xfrm>
            <a:off x="0" y="2568219"/>
            <a:ext cx="5664170" cy="11254760"/>
          </a:xfrm>
          <a:custGeom>
            <a:avLst/>
            <a:gdLst/>
            <a:ahLst/>
            <a:cxnLst/>
            <a:rect l="l" t="t" r="r" b="b"/>
            <a:pathLst>
              <a:path w="14711044" h="9207500">
                <a:moveTo>
                  <a:pt x="6378681" y="76200"/>
                </a:moveTo>
                <a:lnTo>
                  <a:pt x="3878493" y="76200"/>
                </a:lnTo>
                <a:lnTo>
                  <a:pt x="3196030" y="190500"/>
                </a:lnTo>
                <a:lnTo>
                  <a:pt x="3121229" y="215900"/>
                </a:lnTo>
                <a:lnTo>
                  <a:pt x="2898122" y="254000"/>
                </a:lnTo>
                <a:lnTo>
                  <a:pt x="2824193" y="279400"/>
                </a:lnTo>
                <a:lnTo>
                  <a:pt x="2750489" y="292100"/>
                </a:lnTo>
                <a:lnTo>
                  <a:pt x="2677012" y="317500"/>
                </a:lnTo>
                <a:lnTo>
                  <a:pt x="2603765" y="330200"/>
                </a:lnTo>
                <a:lnTo>
                  <a:pt x="2457967" y="381000"/>
                </a:lnTo>
                <a:lnTo>
                  <a:pt x="2385423" y="393700"/>
                </a:lnTo>
                <a:lnTo>
                  <a:pt x="2169234" y="469900"/>
                </a:lnTo>
                <a:lnTo>
                  <a:pt x="2097661" y="482600"/>
                </a:lnTo>
                <a:lnTo>
                  <a:pt x="1673542" y="635000"/>
                </a:lnTo>
                <a:lnTo>
                  <a:pt x="1603765" y="673100"/>
                </a:lnTo>
                <a:lnTo>
                  <a:pt x="1396042" y="749300"/>
                </a:lnTo>
                <a:lnTo>
                  <a:pt x="1327345" y="787400"/>
                </a:lnTo>
                <a:lnTo>
                  <a:pt x="1190783" y="838200"/>
                </a:lnTo>
                <a:lnTo>
                  <a:pt x="1122922" y="876300"/>
                </a:lnTo>
                <a:lnTo>
                  <a:pt x="1055345" y="901700"/>
                </a:lnTo>
                <a:lnTo>
                  <a:pt x="988055" y="939800"/>
                </a:lnTo>
                <a:lnTo>
                  <a:pt x="921052" y="965200"/>
                </a:lnTo>
                <a:lnTo>
                  <a:pt x="787924" y="1041400"/>
                </a:lnTo>
                <a:lnTo>
                  <a:pt x="721803" y="1066800"/>
                </a:lnTo>
                <a:lnTo>
                  <a:pt x="590458" y="1143000"/>
                </a:lnTo>
                <a:lnTo>
                  <a:pt x="525239" y="1168400"/>
                </a:lnTo>
                <a:lnTo>
                  <a:pt x="395722" y="1244600"/>
                </a:lnTo>
                <a:lnTo>
                  <a:pt x="14709" y="1473200"/>
                </a:lnTo>
                <a:lnTo>
                  <a:pt x="0" y="1485900"/>
                </a:lnTo>
                <a:lnTo>
                  <a:pt x="0" y="9207500"/>
                </a:lnTo>
                <a:lnTo>
                  <a:pt x="14710519" y="9207500"/>
                </a:lnTo>
                <a:lnTo>
                  <a:pt x="14709773" y="9194800"/>
                </a:lnTo>
                <a:lnTo>
                  <a:pt x="14706268" y="9118600"/>
                </a:lnTo>
                <a:lnTo>
                  <a:pt x="14702135" y="9042400"/>
                </a:lnTo>
                <a:lnTo>
                  <a:pt x="14697374" y="8953500"/>
                </a:lnTo>
                <a:lnTo>
                  <a:pt x="14691990" y="8877300"/>
                </a:lnTo>
                <a:lnTo>
                  <a:pt x="14685983" y="8801100"/>
                </a:lnTo>
                <a:lnTo>
                  <a:pt x="14679358" y="8724900"/>
                </a:lnTo>
                <a:lnTo>
                  <a:pt x="14672115" y="8648700"/>
                </a:lnTo>
                <a:lnTo>
                  <a:pt x="14664258" y="8572500"/>
                </a:lnTo>
                <a:lnTo>
                  <a:pt x="14655789" y="8496300"/>
                </a:lnTo>
                <a:lnTo>
                  <a:pt x="14646711" y="8420100"/>
                </a:lnTo>
                <a:lnTo>
                  <a:pt x="14637026" y="8343900"/>
                </a:lnTo>
                <a:lnTo>
                  <a:pt x="14626736" y="8267700"/>
                </a:lnTo>
                <a:lnTo>
                  <a:pt x="14615845" y="8191500"/>
                </a:lnTo>
                <a:lnTo>
                  <a:pt x="14604353" y="8115300"/>
                </a:lnTo>
                <a:lnTo>
                  <a:pt x="14592265" y="8039100"/>
                </a:lnTo>
                <a:lnTo>
                  <a:pt x="14579582" y="7962900"/>
                </a:lnTo>
                <a:lnTo>
                  <a:pt x="14566307" y="7886700"/>
                </a:lnTo>
                <a:lnTo>
                  <a:pt x="14552442" y="7810500"/>
                </a:lnTo>
                <a:lnTo>
                  <a:pt x="14537990" y="7734300"/>
                </a:lnTo>
                <a:lnTo>
                  <a:pt x="14522953" y="7658100"/>
                </a:lnTo>
                <a:lnTo>
                  <a:pt x="14507334" y="7581900"/>
                </a:lnTo>
                <a:lnTo>
                  <a:pt x="14491135" y="7505700"/>
                </a:lnTo>
                <a:lnTo>
                  <a:pt x="14474359" y="7429500"/>
                </a:lnTo>
                <a:lnTo>
                  <a:pt x="14457008" y="7353300"/>
                </a:lnTo>
                <a:lnTo>
                  <a:pt x="14439084" y="7289800"/>
                </a:lnTo>
                <a:lnTo>
                  <a:pt x="14420591" y="7213600"/>
                </a:lnTo>
                <a:lnTo>
                  <a:pt x="14401530" y="7137400"/>
                </a:lnTo>
                <a:lnTo>
                  <a:pt x="14381904" y="7061200"/>
                </a:lnTo>
                <a:lnTo>
                  <a:pt x="14361715" y="6985000"/>
                </a:lnTo>
                <a:lnTo>
                  <a:pt x="14340966" y="6921500"/>
                </a:lnTo>
                <a:lnTo>
                  <a:pt x="14319660" y="6845300"/>
                </a:lnTo>
                <a:lnTo>
                  <a:pt x="14297799" y="6769100"/>
                </a:lnTo>
                <a:lnTo>
                  <a:pt x="14275385" y="6705600"/>
                </a:lnTo>
                <a:lnTo>
                  <a:pt x="14252421" y="6629400"/>
                </a:lnTo>
                <a:lnTo>
                  <a:pt x="14228909" y="6553200"/>
                </a:lnTo>
                <a:lnTo>
                  <a:pt x="14204851" y="6489700"/>
                </a:lnTo>
                <a:lnTo>
                  <a:pt x="14180251" y="6413500"/>
                </a:lnTo>
                <a:lnTo>
                  <a:pt x="14155111" y="6350000"/>
                </a:lnTo>
                <a:lnTo>
                  <a:pt x="14129433" y="6273800"/>
                </a:lnTo>
                <a:lnTo>
                  <a:pt x="14103219" y="6197600"/>
                </a:lnTo>
                <a:lnTo>
                  <a:pt x="14076472" y="6134100"/>
                </a:lnTo>
                <a:lnTo>
                  <a:pt x="14049195" y="6057900"/>
                </a:lnTo>
                <a:lnTo>
                  <a:pt x="14021390" y="5994400"/>
                </a:lnTo>
                <a:lnTo>
                  <a:pt x="13993060" y="5930900"/>
                </a:lnTo>
                <a:lnTo>
                  <a:pt x="13964206" y="5854700"/>
                </a:lnTo>
                <a:lnTo>
                  <a:pt x="13934832" y="5791200"/>
                </a:lnTo>
                <a:lnTo>
                  <a:pt x="13904940" y="5715000"/>
                </a:lnTo>
                <a:lnTo>
                  <a:pt x="13874532" y="5651500"/>
                </a:lnTo>
                <a:lnTo>
                  <a:pt x="13843610" y="5588000"/>
                </a:lnTo>
                <a:lnTo>
                  <a:pt x="13812178" y="5511800"/>
                </a:lnTo>
                <a:lnTo>
                  <a:pt x="13780238" y="5448300"/>
                </a:lnTo>
                <a:lnTo>
                  <a:pt x="13747792" y="5384800"/>
                </a:lnTo>
                <a:lnTo>
                  <a:pt x="13714843" y="5308600"/>
                </a:lnTo>
                <a:lnTo>
                  <a:pt x="13681393" y="5245100"/>
                </a:lnTo>
                <a:lnTo>
                  <a:pt x="13647445" y="5181600"/>
                </a:lnTo>
                <a:lnTo>
                  <a:pt x="13613000" y="5118100"/>
                </a:lnTo>
                <a:lnTo>
                  <a:pt x="13578062" y="5054600"/>
                </a:lnTo>
                <a:lnTo>
                  <a:pt x="13542634" y="4991100"/>
                </a:lnTo>
                <a:lnTo>
                  <a:pt x="13506716" y="4914900"/>
                </a:lnTo>
                <a:lnTo>
                  <a:pt x="13470313" y="4851400"/>
                </a:lnTo>
                <a:lnTo>
                  <a:pt x="13433426" y="4787900"/>
                </a:lnTo>
                <a:lnTo>
                  <a:pt x="13396058" y="4724400"/>
                </a:lnTo>
                <a:lnTo>
                  <a:pt x="13358211" y="4660900"/>
                </a:lnTo>
                <a:lnTo>
                  <a:pt x="13319888" y="4597400"/>
                </a:lnTo>
                <a:lnTo>
                  <a:pt x="13281092" y="4533900"/>
                </a:lnTo>
                <a:lnTo>
                  <a:pt x="13241824" y="4470400"/>
                </a:lnTo>
                <a:lnTo>
                  <a:pt x="13202088" y="4406900"/>
                </a:lnTo>
                <a:lnTo>
                  <a:pt x="13161885" y="4356100"/>
                </a:lnTo>
                <a:lnTo>
                  <a:pt x="13121218" y="4292600"/>
                </a:lnTo>
                <a:lnTo>
                  <a:pt x="13080090" y="4229100"/>
                </a:lnTo>
                <a:lnTo>
                  <a:pt x="13038503" y="4165600"/>
                </a:lnTo>
                <a:lnTo>
                  <a:pt x="12996460" y="4102100"/>
                </a:lnTo>
                <a:lnTo>
                  <a:pt x="12953963" y="4051300"/>
                </a:lnTo>
                <a:lnTo>
                  <a:pt x="12911014" y="3987800"/>
                </a:lnTo>
                <a:lnTo>
                  <a:pt x="12867616" y="3924300"/>
                </a:lnTo>
                <a:lnTo>
                  <a:pt x="12823772" y="3860800"/>
                </a:lnTo>
                <a:lnTo>
                  <a:pt x="12779483" y="3810000"/>
                </a:lnTo>
                <a:lnTo>
                  <a:pt x="12734753" y="3746500"/>
                </a:lnTo>
                <a:lnTo>
                  <a:pt x="12689584" y="3695700"/>
                </a:lnTo>
                <a:lnTo>
                  <a:pt x="12643978" y="3632200"/>
                </a:lnTo>
                <a:lnTo>
                  <a:pt x="12597938" y="3568700"/>
                </a:lnTo>
                <a:lnTo>
                  <a:pt x="12551466" y="3517900"/>
                </a:lnTo>
                <a:lnTo>
                  <a:pt x="12504565" y="3454400"/>
                </a:lnTo>
                <a:lnTo>
                  <a:pt x="12409485" y="3352800"/>
                </a:lnTo>
                <a:lnTo>
                  <a:pt x="12361310" y="3289300"/>
                </a:lnTo>
                <a:lnTo>
                  <a:pt x="12263706" y="3187700"/>
                </a:lnTo>
                <a:lnTo>
                  <a:pt x="12214281" y="3124200"/>
                </a:lnTo>
                <a:lnTo>
                  <a:pt x="12114198" y="3022600"/>
                </a:lnTo>
                <a:lnTo>
                  <a:pt x="12063544" y="2971800"/>
                </a:lnTo>
                <a:lnTo>
                  <a:pt x="12012486" y="2908300"/>
                </a:lnTo>
                <a:lnTo>
                  <a:pt x="11909166" y="2806700"/>
                </a:lnTo>
                <a:lnTo>
                  <a:pt x="11804256" y="2705100"/>
                </a:lnTo>
                <a:lnTo>
                  <a:pt x="11697778" y="2603500"/>
                </a:lnTo>
                <a:lnTo>
                  <a:pt x="11535162" y="2451100"/>
                </a:lnTo>
                <a:lnTo>
                  <a:pt x="11480194" y="2400300"/>
                </a:lnTo>
                <a:lnTo>
                  <a:pt x="11424848" y="2362200"/>
                </a:lnTo>
                <a:lnTo>
                  <a:pt x="11256570" y="2209800"/>
                </a:lnTo>
                <a:lnTo>
                  <a:pt x="11199739" y="2171700"/>
                </a:lnTo>
                <a:lnTo>
                  <a:pt x="11084984" y="2070100"/>
                </a:lnTo>
                <a:lnTo>
                  <a:pt x="11027065" y="2032000"/>
                </a:lnTo>
                <a:lnTo>
                  <a:pt x="10968788" y="1981200"/>
                </a:lnTo>
                <a:lnTo>
                  <a:pt x="10910156" y="1943100"/>
                </a:lnTo>
                <a:lnTo>
                  <a:pt x="10851171" y="1892300"/>
                </a:lnTo>
                <a:lnTo>
                  <a:pt x="10791836" y="1854200"/>
                </a:lnTo>
                <a:lnTo>
                  <a:pt x="10732153" y="1803400"/>
                </a:lnTo>
                <a:lnTo>
                  <a:pt x="10672125" y="1765300"/>
                </a:lnTo>
                <a:lnTo>
                  <a:pt x="10611754" y="1714500"/>
                </a:lnTo>
                <a:lnTo>
                  <a:pt x="10428608" y="1600200"/>
                </a:lnTo>
                <a:lnTo>
                  <a:pt x="10366890" y="1549400"/>
                </a:lnTo>
                <a:lnTo>
                  <a:pt x="9989725" y="1320800"/>
                </a:lnTo>
                <a:lnTo>
                  <a:pt x="9731934" y="1168400"/>
                </a:lnTo>
                <a:lnTo>
                  <a:pt x="9666716" y="1143000"/>
                </a:lnTo>
                <a:lnTo>
                  <a:pt x="9535371" y="1066800"/>
                </a:lnTo>
                <a:lnTo>
                  <a:pt x="9469249" y="1041400"/>
                </a:lnTo>
                <a:lnTo>
                  <a:pt x="9336121" y="965200"/>
                </a:lnTo>
                <a:lnTo>
                  <a:pt x="9269119" y="939800"/>
                </a:lnTo>
                <a:lnTo>
                  <a:pt x="9201828" y="901700"/>
                </a:lnTo>
                <a:lnTo>
                  <a:pt x="9134251" y="876300"/>
                </a:lnTo>
                <a:lnTo>
                  <a:pt x="9066391" y="838200"/>
                </a:lnTo>
                <a:lnTo>
                  <a:pt x="8929829" y="787400"/>
                </a:lnTo>
                <a:lnTo>
                  <a:pt x="8861132" y="749300"/>
                </a:lnTo>
                <a:lnTo>
                  <a:pt x="8653409" y="673100"/>
                </a:lnTo>
                <a:lnTo>
                  <a:pt x="8583631" y="635000"/>
                </a:lnTo>
                <a:lnTo>
                  <a:pt x="8159512" y="482600"/>
                </a:lnTo>
                <a:lnTo>
                  <a:pt x="8087939" y="469900"/>
                </a:lnTo>
                <a:lnTo>
                  <a:pt x="7871751" y="393700"/>
                </a:lnTo>
                <a:lnTo>
                  <a:pt x="7799206" y="381000"/>
                </a:lnTo>
                <a:lnTo>
                  <a:pt x="7653409" y="330200"/>
                </a:lnTo>
                <a:lnTo>
                  <a:pt x="7580161" y="317500"/>
                </a:lnTo>
                <a:lnTo>
                  <a:pt x="7506684" y="292100"/>
                </a:lnTo>
                <a:lnTo>
                  <a:pt x="7432980" y="279400"/>
                </a:lnTo>
                <a:lnTo>
                  <a:pt x="7359052" y="254000"/>
                </a:lnTo>
                <a:lnTo>
                  <a:pt x="7135945" y="215900"/>
                </a:lnTo>
                <a:lnTo>
                  <a:pt x="7061143" y="190500"/>
                </a:lnTo>
                <a:lnTo>
                  <a:pt x="6378681" y="76200"/>
                </a:lnTo>
                <a:close/>
              </a:path>
              <a:path w="14711044" h="9207500">
                <a:moveTo>
                  <a:pt x="6147686" y="50800"/>
                </a:moveTo>
                <a:lnTo>
                  <a:pt x="4109487" y="50800"/>
                </a:lnTo>
                <a:lnTo>
                  <a:pt x="3955304" y="76200"/>
                </a:lnTo>
                <a:lnTo>
                  <a:pt x="6301869" y="76200"/>
                </a:lnTo>
                <a:lnTo>
                  <a:pt x="6147686" y="50800"/>
                </a:lnTo>
                <a:close/>
              </a:path>
              <a:path w="14711044" h="9207500">
                <a:moveTo>
                  <a:pt x="5915049" y="25400"/>
                </a:moveTo>
                <a:lnTo>
                  <a:pt x="4342124" y="25400"/>
                </a:lnTo>
                <a:lnTo>
                  <a:pt x="4186853" y="50800"/>
                </a:lnTo>
                <a:lnTo>
                  <a:pt x="6070320" y="50800"/>
                </a:lnTo>
                <a:lnTo>
                  <a:pt x="5915049" y="25400"/>
                </a:lnTo>
                <a:close/>
              </a:path>
              <a:path w="14711044" h="9207500">
                <a:moveTo>
                  <a:pt x="5680837" y="12700"/>
                </a:moveTo>
                <a:lnTo>
                  <a:pt x="4576337" y="12700"/>
                </a:lnTo>
                <a:lnTo>
                  <a:pt x="4498095" y="25400"/>
                </a:lnTo>
                <a:lnTo>
                  <a:pt x="5759079" y="25400"/>
                </a:lnTo>
                <a:lnTo>
                  <a:pt x="5680837" y="12700"/>
                </a:lnTo>
                <a:close/>
              </a:path>
              <a:path w="14711044" h="9207500">
                <a:moveTo>
                  <a:pt x="5445115" y="0"/>
                </a:moveTo>
                <a:lnTo>
                  <a:pt x="4812058" y="0"/>
                </a:lnTo>
                <a:lnTo>
                  <a:pt x="4733321" y="12700"/>
                </a:lnTo>
                <a:lnTo>
                  <a:pt x="5523852" y="12700"/>
                </a:lnTo>
                <a:lnTo>
                  <a:pt x="5445115" y="0"/>
                </a:lnTo>
                <a:close/>
              </a:path>
            </a:pathLst>
          </a:custGeom>
          <a:solidFill>
            <a:srgbClr val="CF2C91"/>
          </a:solid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7163" y="755106"/>
            <a:ext cx="7226323" cy="1100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2242" y="10580707"/>
            <a:ext cx="719616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64174" y="524913"/>
            <a:ext cx="7156190" cy="1344950"/>
          </a:xfrm>
        </p:spPr>
        <p:txBody>
          <a:bodyPr lIns="0" tIns="0" rIns="0" bIns="0"/>
          <a:lstStyle>
            <a:lvl1pPr>
              <a:defRPr sz="8739" b="0" i="0" baseline="0">
                <a:solidFill>
                  <a:srgbClr val="CF2C91"/>
                </a:solidFill>
                <a:latin typeface="Standard CT Stencil Bold"/>
                <a:cs typeface="Standard CT Stencil Bold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1025" y="798505"/>
            <a:ext cx="2249624" cy="1302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174" y="593697"/>
            <a:ext cx="1427595" cy="1344855"/>
          </a:xfrm>
        </p:spPr>
        <p:txBody>
          <a:bodyPr lIns="0" tIns="0" rIns="0" bIns="0"/>
          <a:lstStyle>
            <a:lvl1pPr>
              <a:defRPr sz="8739" b="1" i="0">
                <a:solidFill>
                  <a:srgbClr val="CF2C91"/>
                </a:solidFill>
                <a:latin typeface="Standard CT Stencil Bold"/>
                <a:cs typeface="Standard CT Stencil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3179509"/>
            <a:ext cx="336718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5" y="3179509"/>
            <a:ext cx="336718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174" y="593697"/>
            <a:ext cx="1427595" cy="1344855"/>
          </a:xfrm>
        </p:spPr>
        <p:txBody>
          <a:bodyPr lIns="0" tIns="0" rIns="0" bIns="0"/>
          <a:lstStyle>
            <a:lvl1pPr>
              <a:defRPr sz="8739" b="1" i="0">
                <a:solidFill>
                  <a:srgbClr val="CF2C91"/>
                </a:solidFill>
                <a:latin typeface="Standard CT Stencil Bold"/>
                <a:cs typeface="Standard CT Stencil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174" y="593697"/>
            <a:ext cx="1427595" cy="1100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50" b="1" i="0">
                <a:solidFill>
                  <a:srgbClr val="CF2C91"/>
                </a:solidFill>
                <a:latin typeface="Standard CT Stencil Bold"/>
                <a:cs typeface="Standard CT Stencil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2645" y="5436781"/>
            <a:ext cx="385761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ele2 DisplaySerif"/>
                <a:cs typeface="Tele2 DisplaySerif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2856275"/>
            <a:ext cx="24770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2856275"/>
            <a:ext cx="1780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2856275"/>
            <a:ext cx="1780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8836">
        <a:defRPr>
          <a:latin typeface="+mn-lt"/>
          <a:ea typeface="+mn-ea"/>
          <a:cs typeface="+mn-cs"/>
        </a:defRPr>
      </a:lvl2pPr>
      <a:lvl3pPr marL="1117671">
        <a:defRPr>
          <a:latin typeface="+mn-lt"/>
          <a:ea typeface="+mn-ea"/>
          <a:cs typeface="+mn-cs"/>
        </a:defRPr>
      </a:lvl3pPr>
      <a:lvl4pPr marL="1676507">
        <a:defRPr>
          <a:latin typeface="+mn-lt"/>
          <a:ea typeface="+mn-ea"/>
          <a:cs typeface="+mn-cs"/>
        </a:defRPr>
      </a:lvl4pPr>
      <a:lvl5pPr marL="2235342">
        <a:defRPr>
          <a:latin typeface="+mn-lt"/>
          <a:ea typeface="+mn-ea"/>
          <a:cs typeface="+mn-cs"/>
        </a:defRPr>
      </a:lvl5pPr>
      <a:lvl6pPr marL="2794178">
        <a:defRPr>
          <a:latin typeface="+mn-lt"/>
          <a:ea typeface="+mn-ea"/>
          <a:cs typeface="+mn-cs"/>
        </a:defRPr>
      </a:lvl6pPr>
      <a:lvl7pPr marL="3353013">
        <a:defRPr>
          <a:latin typeface="+mn-lt"/>
          <a:ea typeface="+mn-ea"/>
          <a:cs typeface="+mn-cs"/>
        </a:defRPr>
      </a:lvl7pPr>
      <a:lvl8pPr marL="3911849">
        <a:defRPr>
          <a:latin typeface="+mn-lt"/>
          <a:ea typeface="+mn-ea"/>
          <a:cs typeface="+mn-cs"/>
        </a:defRPr>
      </a:lvl8pPr>
      <a:lvl9pPr marL="447068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8836">
        <a:defRPr>
          <a:latin typeface="+mn-lt"/>
          <a:ea typeface="+mn-ea"/>
          <a:cs typeface="+mn-cs"/>
        </a:defRPr>
      </a:lvl2pPr>
      <a:lvl3pPr marL="1117671">
        <a:defRPr>
          <a:latin typeface="+mn-lt"/>
          <a:ea typeface="+mn-ea"/>
          <a:cs typeface="+mn-cs"/>
        </a:defRPr>
      </a:lvl3pPr>
      <a:lvl4pPr marL="1676507">
        <a:defRPr>
          <a:latin typeface="+mn-lt"/>
          <a:ea typeface="+mn-ea"/>
          <a:cs typeface="+mn-cs"/>
        </a:defRPr>
      </a:lvl4pPr>
      <a:lvl5pPr marL="2235342">
        <a:defRPr>
          <a:latin typeface="+mn-lt"/>
          <a:ea typeface="+mn-ea"/>
          <a:cs typeface="+mn-cs"/>
        </a:defRPr>
      </a:lvl5pPr>
      <a:lvl6pPr marL="2794178">
        <a:defRPr>
          <a:latin typeface="+mn-lt"/>
          <a:ea typeface="+mn-ea"/>
          <a:cs typeface="+mn-cs"/>
        </a:defRPr>
      </a:lvl6pPr>
      <a:lvl7pPr marL="3353013">
        <a:defRPr>
          <a:latin typeface="+mn-lt"/>
          <a:ea typeface="+mn-ea"/>
          <a:cs typeface="+mn-cs"/>
        </a:defRPr>
      </a:lvl7pPr>
      <a:lvl8pPr marL="3911849">
        <a:defRPr>
          <a:latin typeface="+mn-lt"/>
          <a:ea typeface="+mn-ea"/>
          <a:cs typeface="+mn-cs"/>
        </a:defRPr>
      </a:lvl8pPr>
      <a:lvl9pPr marL="447068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9C2404F-E03F-4F18-A87E-0A8688243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" y="0"/>
            <a:ext cx="3159926" cy="4392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7051" y="2492301"/>
            <a:ext cx="5436202" cy="2096303"/>
          </a:xfrm>
          <a:prstGeom prst="rect">
            <a:avLst/>
          </a:prstGeom>
        </p:spPr>
        <p:txBody>
          <a:bodyPr vert="horz" wrap="square" lIns="0" tIns="18629" rIns="0" bIns="0" rtlCol="0">
            <a:spAutoFit/>
          </a:bodyPr>
          <a:lstStyle/>
          <a:p>
            <a:pPr marL="15523">
              <a:lnSpc>
                <a:spcPts val="5400"/>
              </a:lnSpc>
              <a:spcBef>
                <a:spcPts val="147"/>
              </a:spcBef>
            </a:pPr>
            <a:r>
              <a:rPr sz="4800" spc="-150" dirty="0">
                <a:solidFill>
                  <a:srgbClr val="000000"/>
                </a:solidFill>
              </a:rPr>
              <a:t>В TELE2</a:t>
            </a:r>
            <a:r>
              <a:rPr lang="ru-RU" sz="4800" spc="-150" dirty="0">
                <a:solidFill>
                  <a:srgbClr val="000000"/>
                </a:solidFill>
              </a:rPr>
              <a:t> </a:t>
            </a:r>
            <a:r>
              <a:rPr sz="4800" spc="-150" dirty="0">
                <a:solidFill>
                  <a:srgbClr val="000000"/>
                </a:solidFill>
              </a:rPr>
              <a:t>МЫ СЛЕДУЕМ ТРЕМ  ПРИНЦИПАМ: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7054" y="5476132"/>
            <a:ext cx="4994672" cy="2236796"/>
          </a:xfrm>
          <a:prstGeom prst="rect">
            <a:avLst/>
          </a:prstGeom>
        </p:spPr>
        <p:txBody>
          <a:bodyPr vert="horz" wrap="square" lIns="0" tIns="15524" rIns="0" bIns="0" rtlCol="0">
            <a:spAutoFit/>
          </a:bodyPr>
          <a:lstStyle/>
          <a:p>
            <a:pPr marL="15523">
              <a:lnSpc>
                <a:spcPts val="5641"/>
              </a:lnSpc>
              <a:spcBef>
                <a:spcPts val="122"/>
              </a:spcBef>
            </a:pPr>
            <a:r>
              <a:rPr sz="3200" b="1" spc="-67" dirty="0">
                <a:latin typeface="Tele2 DisplaySerif"/>
                <a:cs typeface="Tele2 DisplaySerif"/>
              </a:rPr>
              <a:t>ВЫГОДА</a:t>
            </a:r>
            <a:endParaRPr sz="3200" dirty="0">
              <a:latin typeface="Tele2 DisplaySerif"/>
              <a:cs typeface="Tele2 DisplaySerif"/>
            </a:endParaRPr>
          </a:p>
          <a:p>
            <a:pPr marL="27942"/>
            <a:r>
              <a:rPr sz="2400" spc="18" dirty="0" err="1">
                <a:latin typeface="Tele2 TextSans"/>
                <a:cs typeface="Tele2 TextSans"/>
              </a:rPr>
              <a:t>Для</a:t>
            </a:r>
            <a:r>
              <a:rPr sz="2400" spc="18" dirty="0">
                <a:latin typeface="Tele2 TextSans"/>
                <a:cs typeface="Tele2 TextSans"/>
              </a:rPr>
              <a:t> </a:t>
            </a:r>
            <a:r>
              <a:rPr lang="ru-RU" sz="2400" spc="-6" dirty="0" smtClean="0">
                <a:latin typeface="Tele2 TextSans"/>
                <a:cs typeface="Tele2 TextSans"/>
              </a:rPr>
              <a:t>сотрудников бюджетных учреждений </a:t>
            </a:r>
            <a:r>
              <a:rPr sz="2400" spc="18" dirty="0" smtClean="0">
                <a:latin typeface="Tele2 TextSans"/>
                <a:cs typeface="Tele2 TextSans"/>
              </a:rPr>
              <a:t>у </a:t>
            </a:r>
            <a:r>
              <a:rPr sz="2400" spc="-12" dirty="0">
                <a:latin typeface="Tele2 TextSans"/>
                <a:cs typeface="Tele2 TextSans"/>
              </a:rPr>
              <a:t>нас</a:t>
            </a:r>
            <a:r>
              <a:rPr sz="2400" spc="-67" dirty="0">
                <a:latin typeface="Tele2 TextSans"/>
                <a:cs typeface="Tele2 TextSans"/>
              </a:rPr>
              <a:t> </a:t>
            </a:r>
            <a:r>
              <a:rPr sz="2400" spc="12" dirty="0">
                <a:latin typeface="Tele2 TextSans"/>
                <a:cs typeface="Tele2 TextSans"/>
              </a:rPr>
              <a:t>есть</a:t>
            </a:r>
            <a:endParaRPr sz="2400" dirty="0">
              <a:latin typeface="Tele2 TextSans"/>
              <a:cs typeface="Tele2 TextSans"/>
            </a:endParaRPr>
          </a:p>
          <a:p>
            <a:pPr marL="15523" marR="579015">
              <a:spcBef>
                <a:spcPts val="189"/>
              </a:spcBef>
            </a:pPr>
            <a:r>
              <a:rPr sz="2400" spc="-12" dirty="0">
                <a:latin typeface="Tele2 TextSans"/>
                <a:cs typeface="Tele2 TextSans"/>
              </a:rPr>
              <a:t>оптимальные</a:t>
            </a:r>
            <a:r>
              <a:rPr sz="2400" spc="-67" dirty="0">
                <a:latin typeface="Tele2 TextSans"/>
                <a:cs typeface="Tele2 TextSans"/>
              </a:rPr>
              <a:t> </a:t>
            </a:r>
            <a:r>
              <a:rPr sz="2400" spc="-12" dirty="0" err="1">
                <a:latin typeface="Tele2 TextSans"/>
                <a:cs typeface="Tele2 TextSans"/>
              </a:rPr>
              <a:t>предложения</a:t>
            </a:r>
            <a:r>
              <a:rPr sz="2400" spc="-12" dirty="0">
                <a:latin typeface="Tele2 TextSans"/>
                <a:cs typeface="Tele2 TextSans"/>
              </a:rPr>
              <a:t> </a:t>
            </a:r>
            <a:r>
              <a:rPr lang="ru-RU" sz="2400" spc="-12" dirty="0">
                <a:latin typeface="Tele2 TextSans"/>
                <a:cs typeface="Tele2 TextSans"/>
              </a:rPr>
              <a:t/>
            </a:r>
            <a:br>
              <a:rPr lang="ru-RU" sz="2400" spc="-12" dirty="0">
                <a:latin typeface="Tele2 TextSans"/>
                <a:cs typeface="Tele2 TextSans"/>
              </a:rPr>
            </a:br>
            <a:r>
              <a:rPr sz="2400" spc="6" dirty="0" err="1">
                <a:latin typeface="Tele2 TextSans"/>
                <a:cs typeface="Tele2 TextSans"/>
              </a:rPr>
              <a:t>по</a:t>
            </a:r>
            <a:r>
              <a:rPr sz="2400" spc="6" dirty="0">
                <a:latin typeface="Tele2 TextSans"/>
                <a:cs typeface="Tele2 TextSans"/>
              </a:rPr>
              <a:t> </a:t>
            </a:r>
            <a:r>
              <a:rPr sz="2400" spc="-18" dirty="0" err="1">
                <a:latin typeface="Tele2 TextSans"/>
                <a:cs typeface="Tele2 TextSans"/>
              </a:rPr>
              <a:t>разумным</a:t>
            </a:r>
            <a:r>
              <a:rPr sz="2400" spc="-6" dirty="0">
                <a:latin typeface="Tele2 TextSans"/>
                <a:cs typeface="Tele2 TextSans"/>
              </a:rPr>
              <a:t> </a:t>
            </a:r>
            <a:r>
              <a:rPr sz="2400" spc="-24" dirty="0" err="1">
                <a:latin typeface="Tele2 TextSans"/>
                <a:cs typeface="Tele2 TextSans"/>
              </a:rPr>
              <a:t>ценам</a:t>
            </a:r>
            <a:endParaRPr sz="2400" dirty="0">
              <a:latin typeface="Tele2 TextSans"/>
              <a:cs typeface="Tele2 Text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7052" y="8192899"/>
            <a:ext cx="4860749" cy="1874460"/>
          </a:xfrm>
          <a:prstGeom prst="rect">
            <a:avLst/>
          </a:prstGeom>
        </p:spPr>
        <p:txBody>
          <a:bodyPr vert="horz" wrap="square" lIns="0" tIns="151357" rIns="0" bIns="0" rtlCol="0">
            <a:spAutoFit/>
          </a:bodyPr>
          <a:lstStyle/>
          <a:p>
            <a:pPr marL="15523">
              <a:spcBef>
                <a:spcPts val="1192"/>
              </a:spcBef>
            </a:pPr>
            <a:r>
              <a:rPr sz="3200" b="1" spc="-79" dirty="0">
                <a:latin typeface="Tele2 DisplaySerif"/>
                <a:cs typeface="Tele2 DisplaySerif"/>
              </a:rPr>
              <a:t>ПРОСТОТА</a:t>
            </a:r>
            <a:endParaRPr sz="3200" dirty="0">
              <a:latin typeface="Tele2 DisplaySerif"/>
              <a:cs typeface="Tele2 DisplaySerif"/>
            </a:endParaRPr>
          </a:p>
          <a:p>
            <a:pPr marL="15523" marR="6209" indent="12419">
              <a:lnSpc>
                <a:spcPct val="106100"/>
              </a:lnSpc>
              <a:spcBef>
                <a:spcPts val="587"/>
              </a:spcBef>
            </a:pPr>
            <a:r>
              <a:rPr sz="2400" dirty="0">
                <a:latin typeface="Tele2 TextSans"/>
              </a:rPr>
              <a:t>Мы дорожим вашим временем, </a:t>
            </a:r>
            <a:r>
              <a:rPr sz="2400" dirty="0" err="1">
                <a:latin typeface="Tele2 TextSans"/>
              </a:rPr>
              <a:t>поэтому</a:t>
            </a:r>
            <a:r>
              <a:rPr sz="2400" dirty="0">
                <a:latin typeface="Tele2 TextSans"/>
              </a:rPr>
              <a:t> написали все просто, </a:t>
            </a:r>
            <a:r>
              <a:rPr sz="2400" dirty="0" err="1">
                <a:latin typeface="Tele2 TextSans"/>
              </a:rPr>
              <a:t>четко</a:t>
            </a:r>
            <a:r>
              <a:rPr sz="2400" dirty="0">
                <a:latin typeface="Tele2 TextSans"/>
              </a:rPr>
              <a:t> и </a:t>
            </a:r>
            <a:r>
              <a:rPr sz="2400" dirty="0" err="1">
                <a:latin typeface="Tele2 TextSans"/>
              </a:rPr>
              <a:t>по</a:t>
            </a:r>
            <a:r>
              <a:rPr sz="2400" dirty="0">
                <a:latin typeface="Tele2 TextSans"/>
              </a:rPr>
              <a:t> </a:t>
            </a:r>
            <a:r>
              <a:rPr sz="2400" dirty="0" err="1">
                <a:latin typeface="Tele2 TextSans"/>
              </a:rPr>
              <a:t>делу</a:t>
            </a:r>
            <a:endParaRPr sz="2400" dirty="0">
              <a:latin typeface="Tele2 TextSans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D67C790-45D6-456C-8D85-76AE55DF6168}"/>
              </a:ext>
            </a:extLst>
          </p:cNvPr>
          <p:cNvGrpSpPr/>
          <p:nvPr/>
        </p:nvGrpSpPr>
        <p:grpSpPr>
          <a:xfrm>
            <a:off x="1057227" y="5480772"/>
            <a:ext cx="1126403" cy="1126403"/>
            <a:chOff x="10617477" y="2429243"/>
            <a:chExt cx="1178560" cy="1178560"/>
          </a:xfrm>
        </p:grpSpPr>
        <p:sp>
          <p:nvSpPr>
            <p:cNvPr id="4" name="object 4"/>
            <p:cNvSpPr/>
            <p:nvPr/>
          </p:nvSpPr>
          <p:spPr>
            <a:xfrm>
              <a:off x="10617477" y="2429243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59" h="1178560">
                  <a:moveTo>
                    <a:pt x="589249" y="0"/>
                  </a:moveTo>
                  <a:lnTo>
                    <a:pt x="540921" y="1953"/>
                  </a:lnTo>
                  <a:lnTo>
                    <a:pt x="493669" y="7712"/>
                  </a:lnTo>
                  <a:lnTo>
                    <a:pt x="447645" y="17125"/>
                  </a:lnTo>
                  <a:lnTo>
                    <a:pt x="403000" y="30041"/>
                  </a:lnTo>
                  <a:lnTo>
                    <a:pt x="359885" y="46307"/>
                  </a:lnTo>
                  <a:lnTo>
                    <a:pt x="318454" y="65772"/>
                  </a:lnTo>
                  <a:lnTo>
                    <a:pt x="278856" y="88285"/>
                  </a:lnTo>
                  <a:lnTo>
                    <a:pt x="241245" y="113693"/>
                  </a:lnTo>
                  <a:lnTo>
                    <a:pt x="205771" y="141845"/>
                  </a:lnTo>
                  <a:lnTo>
                    <a:pt x="172586" y="172590"/>
                  </a:lnTo>
                  <a:lnTo>
                    <a:pt x="141842" y="205775"/>
                  </a:lnTo>
                  <a:lnTo>
                    <a:pt x="113690" y="241249"/>
                  </a:lnTo>
                  <a:lnTo>
                    <a:pt x="88282" y="278861"/>
                  </a:lnTo>
                  <a:lnTo>
                    <a:pt x="65770" y="318459"/>
                  </a:lnTo>
                  <a:lnTo>
                    <a:pt x="46305" y="359890"/>
                  </a:lnTo>
                  <a:lnTo>
                    <a:pt x="30040" y="403004"/>
                  </a:lnTo>
                  <a:lnTo>
                    <a:pt x="17125" y="447648"/>
                  </a:lnTo>
                  <a:lnTo>
                    <a:pt x="7712" y="493671"/>
                  </a:lnTo>
                  <a:lnTo>
                    <a:pt x="1953" y="540922"/>
                  </a:lnTo>
                  <a:lnTo>
                    <a:pt x="0" y="589249"/>
                  </a:lnTo>
                  <a:lnTo>
                    <a:pt x="1953" y="637576"/>
                  </a:lnTo>
                  <a:lnTo>
                    <a:pt x="7712" y="684828"/>
                  </a:lnTo>
                  <a:lnTo>
                    <a:pt x="17125" y="730853"/>
                  </a:lnTo>
                  <a:lnTo>
                    <a:pt x="30040" y="775498"/>
                  </a:lnTo>
                  <a:lnTo>
                    <a:pt x="46305" y="818612"/>
                  </a:lnTo>
                  <a:lnTo>
                    <a:pt x="65770" y="860043"/>
                  </a:lnTo>
                  <a:lnTo>
                    <a:pt x="88282" y="899641"/>
                  </a:lnTo>
                  <a:lnTo>
                    <a:pt x="113690" y="937252"/>
                  </a:lnTo>
                  <a:lnTo>
                    <a:pt x="141842" y="972726"/>
                  </a:lnTo>
                  <a:lnTo>
                    <a:pt x="172586" y="1005911"/>
                  </a:lnTo>
                  <a:lnTo>
                    <a:pt x="205771" y="1036655"/>
                  </a:lnTo>
                  <a:lnTo>
                    <a:pt x="241245" y="1064807"/>
                  </a:lnTo>
                  <a:lnTo>
                    <a:pt x="278856" y="1090215"/>
                  </a:lnTo>
                  <a:lnTo>
                    <a:pt x="318454" y="1112727"/>
                  </a:lnTo>
                  <a:lnTo>
                    <a:pt x="359885" y="1132192"/>
                  </a:lnTo>
                  <a:lnTo>
                    <a:pt x="403000" y="1148458"/>
                  </a:lnTo>
                  <a:lnTo>
                    <a:pt x="447645" y="1161373"/>
                  </a:lnTo>
                  <a:lnTo>
                    <a:pt x="493669" y="1170785"/>
                  </a:lnTo>
                  <a:lnTo>
                    <a:pt x="540921" y="1176544"/>
                  </a:lnTo>
                  <a:lnTo>
                    <a:pt x="589249" y="1178498"/>
                  </a:lnTo>
                  <a:lnTo>
                    <a:pt x="637576" y="1176544"/>
                  </a:lnTo>
                  <a:lnTo>
                    <a:pt x="684828" y="1170785"/>
                  </a:lnTo>
                  <a:lnTo>
                    <a:pt x="730853" y="1161373"/>
                  </a:lnTo>
                  <a:lnTo>
                    <a:pt x="775498" y="1148458"/>
                  </a:lnTo>
                  <a:lnTo>
                    <a:pt x="818612" y="1132192"/>
                  </a:lnTo>
                  <a:lnTo>
                    <a:pt x="860043" y="1112727"/>
                  </a:lnTo>
                  <a:lnTo>
                    <a:pt x="899641" y="1090215"/>
                  </a:lnTo>
                  <a:lnTo>
                    <a:pt x="937252" y="1064807"/>
                  </a:lnTo>
                  <a:lnTo>
                    <a:pt x="972726" y="1036655"/>
                  </a:lnTo>
                  <a:lnTo>
                    <a:pt x="1005911" y="1005911"/>
                  </a:lnTo>
                  <a:lnTo>
                    <a:pt x="1036655" y="972726"/>
                  </a:lnTo>
                  <a:lnTo>
                    <a:pt x="1064807" y="937252"/>
                  </a:lnTo>
                  <a:lnTo>
                    <a:pt x="1090215" y="899641"/>
                  </a:lnTo>
                  <a:lnTo>
                    <a:pt x="1112727" y="860043"/>
                  </a:lnTo>
                  <a:lnTo>
                    <a:pt x="1132192" y="818612"/>
                  </a:lnTo>
                  <a:lnTo>
                    <a:pt x="1148458" y="775498"/>
                  </a:lnTo>
                  <a:lnTo>
                    <a:pt x="1161373" y="730853"/>
                  </a:lnTo>
                  <a:lnTo>
                    <a:pt x="1170785" y="684828"/>
                  </a:lnTo>
                  <a:lnTo>
                    <a:pt x="1176544" y="637576"/>
                  </a:lnTo>
                  <a:lnTo>
                    <a:pt x="1178498" y="589249"/>
                  </a:lnTo>
                  <a:lnTo>
                    <a:pt x="1176544" y="540922"/>
                  </a:lnTo>
                  <a:lnTo>
                    <a:pt x="1170785" y="493671"/>
                  </a:lnTo>
                  <a:lnTo>
                    <a:pt x="1161373" y="447648"/>
                  </a:lnTo>
                  <a:lnTo>
                    <a:pt x="1148458" y="403004"/>
                  </a:lnTo>
                  <a:lnTo>
                    <a:pt x="1132192" y="359890"/>
                  </a:lnTo>
                  <a:lnTo>
                    <a:pt x="1112727" y="318459"/>
                  </a:lnTo>
                  <a:lnTo>
                    <a:pt x="1090215" y="278861"/>
                  </a:lnTo>
                  <a:lnTo>
                    <a:pt x="1064807" y="241249"/>
                  </a:lnTo>
                  <a:lnTo>
                    <a:pt x="1036655" y="205775"/>
                  </a:lnTo>
                  <a:lnTo>
                    <a:pt x="1005911" y="172590"/>
                  </a:lnTo>
                  <a:lnTo>
                    <a:pt x="972726" y="141845"/>
                  </a:lnTo>
                  <a:lnTo>
                    <a:pt x="937252" y="113693"/>
                  </a:lnTo>
                  <a:lnTo>
                    <a:pt x="899641" y="88285"/>
                  </a:lnTo>
                  <a:lnTo>
                    <a:pt x="860043" y="65772"/>
                  </a:lnTo>
                  <a:lnTo>
                    <a:pt x="818612" y="46307"/>
                  </a:lnTo>
                  <a:lnTo>
                    <a:pt x="775498" y="30041"/>
                  </a:lnTo>
                  <a:lnTo>
                    <a:pt x="730853" y="17125"/>
                  </a:lnTo>
                  <a:lnTo>
                    <a:pt x="684828" y="7712"/>
                  </a:lnTo>
                  <a:lnTo>
                    <a:pt x="637576" y="1953"/>
                  </a:lnTo>
                  <a:lnTo>
                    <a:pt x="589249" y="0"/>
                  </a:lnTo>
                  <a:close/>
                </a:path>
              </a:pathLst>
            </a:custGeom>
            <a:solidFill>
              <a:srgbClr val="CF2C91"/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1035665" y="2580640"/>
              <a:ext cx="387985" cy="692661"/>
            </a:xfrm>
            <a:prstGeom prst="rect">
              <a:avLst/>
            </a:prstGeom>
          </p:spPr>
          <p:txBody>
            <a:bodyPr vert="horz" wrap="square" lIns="0" tIns="15524" rIns="0" bIns="0" rtlCol="0">
              <a:spAutoFit/>
            </a:bodyPr>
            <a:lstStyle/>
            <a:p>
              <a:pPr marL="15523">
                <a:spcBef>
                  <a:spcPts val="122"/>
                </a:spcBef>
              </a:pPr>
              <a:r>
                <a:rPr sz="5400" b="1" dirty="0">
                  <a:solidFill>
                    <a:srgbClr val="FFFFFF"/>
                  </a:solidFill>
                  <a:latin typeface="Tele2 DisplaySerif"/>
                  <a:cs typeface="Tele2 DisplaySerif"/>
                </a:rPr>
                <a:t>1</a:t>
              </a:r>
              <a:endParaRPr sz="5400" dirty="0">
                <a:latin typeface="Tele2 DisplaySerif"/>
                <a:cs typeface="Tele2 DisplaySerif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57051" y="10798175"/>
            <a:ext cx="4385074" cy="2126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23">
              <a:lnSpc>
                <a:spcPts val="6955"/>
              </a:lnSpc>
              <a:tabLst>
                <a:tab pos="1284546" algn="l"/>
              </a:tabLst>
            </a:pPr>
            <a:r>
              <a:rPr sz="3200" b="1" spc="-79" dirty="0">
                <a:latin typeface="Tele2 DisplaySerif"/>
                <a:cs typeface="Tele2 DisplaySerif"/>
              </a:rPr>
              <a:t>ЧЕСТНОСТЬ</a:t>
            </a:r>
            <a:endParaRPr lang="en-US" sz="4000" b="1" dirty="0">
              <a:latin typeface="Tele2 DisplaySerif"/>
              <a:cs typeface="Tele2 DisplaySerif"/>
            </a:endParaRPr>
          </a:p>
          <a:p>
            <a:pPr marL="15523" marR="6209" indent="12419">
              <a:lnSpc>
                <a:spcPct val="106100"/>
              </a:lnSpc>
              <a:spcBef>
                <a:spcPts val="587"/>
              </a:spcBef>
              <a:tabLst>
                <a:tab pos="1284546" algn="l"/>
              </a:tabLst>
            </a:pPr>
            <a:r>
              <a:rPr lang="ru-RU" sz="2400" dirty="0">
                <a:latin typeface="Tele2 TextSans"/>
              </a:rPr>
              <a:t>У</a:t>
            </a:r>
            <a:r>
              <a:rPr sz="2400" dirty="0">
                <a:latin typeface="Tele2 TextSans"/>
              </a:rPr>
              <a:t> нас всегда </a:t>
            </a:r>
            <a:r>
              <a:rPr sz="2400" dirty="0" err="1">
                <a:latin typeface="Tele2 TextSans"/>
              </a:rPr>
              <a:t>прозрачные</a:t>
            </a:r>
            <a:r>
              <a:rPr sz="2400" dirty="0">
                <a:latin typeface="Tele2 TextSans"/>
              </a:rPr>
              <a:t> </a:t>
            </a:r>
            <a:r>
              <a:rPr sz="2400" dirty="0" err="1">
                <a:latin typeface="Tele2 TextSans"/>
              </a:rPr>
              <a:t>условия</a:t>
            </a:r>
            <a:r>
              <a:rPr lang="en-US" sz="2400" dirty="0">
                <a:latin typeface="Tele2 TextSans"/>
              </a:rPr>
              <a:t> </a:t>
            </a:r>
            <a:r>
              <a:rPr sz="2400" dirty="0">
                <a:latin typeface="Tele2 TextSans"/>
              </a:rPr>
              <a:t>и искренние </a:t>
            </a:r>
            <a:r>
              <a:rPr sz="2400" dirty="0" err="1">
                <a:latin typeface="Tele2 TextSans"/>
              </a:rPr>
              <a:t>отношения</a:t>
            </a:r>
            <a:r>
              <a:rPr sz="2400" dirty="0">
                <a:latin typeface="Tele2 TextSans"/>
              </a:rPr>
              <a:t> с </a:t>
            </a:r>
            <a:r>
              <a:rPr sz="2400" dirty="0" err="1">
                <a:latin typeface="Tele2 TextSans"/>
              </a:rPr>
              <a:t>абонентами</a:t>
            </a:r>
            <a:endParaRPr sz="2400" dirty="0">
              <a:latin typeface="Tele2 TextSans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406BDC30-0494-4442-AFA8-53E1FA303867}"/>
              </a:ext>
            </a:extLst>
          </p:cNvPr>
          <p:cNvSpPr txBox="1"/>
          <p:nvPr/>
        </p:nvSpPr>
        <p:spPr>
          <a:xfrm>
            <a:off x="1164252" y="11085433"/>
            <a:ext cx="525481" cy="846672"/>
          </a:xfrm>
          <a:prstGeom prst="rect">
            <a:avLst/>
          </a:prstGeom>
        </p:spPr>
        <p:txBody>
          <a:bodyPr vert="horz" wrap="square" lIns="0" tIns="15524" rIns="0" bIns="0" rtlCol="0">
            <a:spAutoFit/>
          </a:bodyPr>
          <a:lstStyle/>
          <a:p>
            <a:pPr marL="15523">
              <a:spcBef>
                <a:spcPts val="122"/>
              </a:spcBef>
            </a:pPr>
            <a:endParaRPr sz="5400" dirty="0">
              <a:latin typeface="Tele2 DisplaySerif"/>
              <a:cs typeface="Tele2 DisplaySerif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3170D92-BB35-4B0E-A6A6-F1F29AC35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79" y="414503"/>
            <a:ext cx="1331222" cy="49920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382E4AF-1592-47F5-8B28-579B81B9A21E}"/>
              </a:ext>
            </a:extLst>
          </p:cNvPr>
          <p:cNvGrpSpPr/>
          <p:nvPr/>
        </p:nvGrpSpPr>
        <p:grpSpPr>
          <a:xfrm>
            <a:off x="1057227" y="8219548"/>
            <a:ext cx="1126403" cy="1126403"/>
            <a:chOff x="10617477" y="2429243"/>
            <a:chExt cx="1178560" cy="1178560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08798C99-AE74-4129-BAA0-8D872ADE69E4}"/>
                </a:ext>
              </a:extLst>
            </p:cNvPr>
            <p:cNvSpPr/>
            <p:nvPr/>
          </p:nvSpPr>
          <p:spPr>
            <a:xfrm>
              <a:off x="10617477" y="2429243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59" h="1178560">
                  <a:moveTo>
                    <a:pt x="589249" y="0"/>
                  </a:moveTo>
                  <a:lnTo>
                    <a:pt x="540921" y="1953"/>
                  </a:lnTo>
                  <a:lnTo>
                    <a:pt x="493669" y="7712"/>
                  </a:lnTo>
                  <a:lnTo>
                    <a:pt x="447645" y="17125"/>
                  </a:lnTo>
                  <a:lnTo>
                    <a:pt x="403000" y="30041"/>
                  </a:lnTo>
                  <a:lnTo>
                    <a:pt x="359885" y="46307"/>
                  </a:lnTo>
                  <a:lnTo>
                    <a:pt x="318454" y="65772"/>
                  </a:lnTo>
                  <a:lnTo>
                    <a:pt x="278856" y="88285"/>
                  </a:lnTo>
                  <a:lnTo>
                    <a:pt x="241245" y="113693"/>
                  </a:lnTo>
                  <a:lnTo>
                    <a:pt x="205771" y="141845"/>
                  </a:lnTo>
                  <a:lnTo>
                    <a:pt x="172586" y="172590"/>
                  </a:lnTo>
                  <a:lnTo>
                    <a:pt x="141842" y="205775"/>
                  </a:lnTo>
                  <a:lnTo>
                    <a:pt x="113690" y="241249"/>
                  </a:lnTo>
                  <a:lnTo>
                    <a:pt x="88282" y="278861"/>
                  </a:lnTo>
                  <a:lnTo>
                    <a:pt x="65770" y="318459"/>
                  </a:lnTo>
                  <a:lnTo>
                    <a:pt x="46305" y="359890"/>
                  </a:lnTo>
                  <a:lnTo>
                    <a:pt x="30040" y="403004"/>
                  </a:lnTo>
                  <a:lnTo>
                    <a:pt x="17125" y="447648"/>
                  </a:lnTo>
                  <a:lnTo>
                    <a:pt x="7712" y="493671"/>
                  </a:lnTo>
                  <a:lnTo>
                    <a:pt x="1953" y="540922"/>
                  </a:lnTo>
                  <a:lnTo>
                    <a:pt x="0" y="589249"/>
                  </a:lnTo>
                  <a:lnTo>
                    <a:pt x="1953" y="637576"/>
                  </a:lnTo>
                  <a:lnTo>
                    <a:pt x="7712" y="684828"/>
                  </a:lnTo>
                  <a:lnTo>
                    <a:pt x="17125" y="730853"/>
                  </a:lnTo>
                  <a:lnTo>
                    <a:pt x="30040" y="775498"/>
                  </a:lnTo>
                  <a:lnTo>
                    <a:pt x="46305" y="818612"/>
                  </a:lnTo>
                  <a:lnTo>
                    <a:pt x="65770" y="860043"/>
                  </a:lnTo>
                  <a:lnTo>
                    <a:pt x="88282" y="899641"/>
                  </a:lnTo>
                  <a:lnTo>
                    <a:pt x="113690" y="937252"/>
                  </a:lnTo>
                  <a:lnTo>
                    <a:pt x="141842" y="972726"/>
                  </a:lnTo>
                  <a:lnTo>
                    <a:pt x="172586" y="1005911"/>
                  </a:lnTo>
                  <a:lnTo>
                    <a:pt x="205771" y="1036655"/>
                  </a:lnTo>
                  <a:lnTo>
                    <a:pt x="241245" y="1064807"/>
                  </a:lnTo>
                  <a:lnTo>
                    <a:pt x="278856" y="1090215"/>
                  </a:lnTo>
                  <a:lnTo>
                    <a:pt x="318454" y="1112727"/>
                  </a:lnTo>
                  <a:lnTo>
                    <a:pt x="359885" y="1132192"/>
                  </a:lnTo>
                  <a:lnTo>
                    <a:pt x="403000" y="1148458"/>
                  </a:lnTo>
                  <a:lnTo>
                    <a:pt x="447645" y="1161373"/>
                  </a:lnTo>
                  <a:lnTo>
                    <a:pt x="493669" y="1170785"/>
                  </a:lnTo>
                  <a:lnTo>
                    <a:pt x="540921" y="1176544"/>
                  </a:lnTo>
                  <a:lnTo>
                    <a:pt x="589249" y="1178498"/>
                  </a:lnTo>
                  <a:lnTo>
                    <a:pt x="637576" y="1176544"/>
                  </a:lnTo>
                  <a:lnTo>
                    <a:pt x="684828" y="1170785"/>
                  </a:lnTo>
                  <a:lnTo>
                    <a:pt x="730853" y="1161373"/>
                  </a:lnTo>
                  <a:lnTo>
                    <a:pt x="775498" y="1148458"/>
                  </a:lnTo>
                  <a:lnTo>
                    <a:pt x="818612" y="1132192"/>
                  </a:lnTo>
                  <a:lnTo>
                    <a:pt x="860043" y="1112727"/>
                  </a:lnTo>
                  <a:lnTo>
                    <a:pt x="899641" y="1090215"/>
                  </a:lnTo>
                  <a:lnTo>
                    <a:pt x="937252" y="1064807"/>
                  </a:lnTo>
                  <a:lnTo>
                    <a:pt x="972726" y="1036655"/>
                  </a:lnTo>
                  <a:lnTo>
                    <a:pt x="1005911" y="1005911"/>
                  </a:lnTo>
                  <a:lnTo>
                    <a:pt x="1036655" y="972726"/>
                  </a:lnTo>
                  <a:lnTo>
                    <a:pt x="1064807" y="937252"/>
                  </a:lnTo>
                  <a:lnTo>
                    <a:pt x="1090215" y="899641"/>
                  </a:lnTo>
                  <a:lnTo>
                    <a:pt x="1112727" y="860043"/>
                  </a:lnTo>
                  <a:lnTo>
                    <a:pt x="1132192" y="818612"/>
                  </a:lnTo>
                  <a:lnTo>
                    <a:pt x="1148458" y="775498"/>
                  </a:lnTo>
                  <a:lnTo>
                    <a:pt x="1161373" y="730853"/>
                  </a:lnTo>
                  <a:lnTo>
                    <a:pt x="1170785" y="684828"/>
                  </a:lnTo>
                  <a:lnTo>
                    <a:pt x="1176544" y="637576"/>
                  </a:lnTo>
                  <a:lnTo>
                    <a:pt x="1178498" y="589249"/>
                  </a:lnTo>
                  <a:lnTo>
                    <a:pt x="1176544" y="540922"/>
                  </a:lnTo>
                  <a:lnTo>
                    <a:pt x="1170785" y="493671"/>
                  </a:lnTo>
                  <a:lnTo>
                    <a:pt x="1161373" y="447648"/>
                  </a:lnTo>
                  <a:lnTo>
                    <a:pt x="1148458" y="403004"/>
                  </a:lnTo>
                  <a:lnTo>
                    <a:pt x="1132192" y="359890"/>
                  </a:lnTo>
                  <a:lnTo>
                    <a:pt x="1112727" y="318459"/>
                  </a:lnTo>
                  <a:lnTo>
                    <a:pt x="1090215" y="278861"/>
                  </a:lnTo>
                  <a:lnTo>
                    <a:pt x="1064807" y="241249"/>
                  </a:lnTo>
                  <a:lnTo>
                    <a:pt x="1036655" y="205775"/>
                  </a:lnTo>
                  <a:lnTo>
                    <a:pt x="1005911" y="172590"/>
                  </a:lnTo>
                  <a:lnTo>
                    <a:pt x="972726" y="141845"/>
                  </a:lnTo>
                  <a:lnTo>
                    <a:pt x="937252" y="113693"/>
                  </a:lnTo>
                  <a:lnTo>
                    <a:pt x="899641" y="88285"/>
                  </a:lnTo>
                  <a:lnTo>
                    <a:pt x="860043" y="65772"/>
                  </a:lnTo>
                  <a:lnTo>
                    <a:pt x="818612" y="46307"/>
                  </a:lnTo>
                  <a:lnTo>
                    <a:pt x="775498" y="30041"/>
                  </a:lnTo>
                  <a:lnTo>
                    <a:pt x="730853" y="17125"/>
                  </a:lnTo>
                  <a:lnTo>
                    <a:pt x="684828" y="7712"/>
                  </a:lnTo>
                  <a:lnTo>
                    <a:pt x="637576" y="1953"/>
                  </a:lnTo>
                  <a:lnTo>
                    <a:pt x="589249" y="0"/>
                  </a:lnTo>
                  <a:close/>
                </a:path>
              </a:pathLst>
            </a:custGeom>
            <a:solidFill>
              <a:srgbClr val="CF2C91"/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2CC84793-C2F8-44FD-9D7C-4E31F6758EB9}"/>
                </a:ext>
              </a:extLst>
            </p:cNvPr>
            <p:cNvSpPr txBox="1"/>
            <p:nvPr/>
          </p:nvSpPr>
          <p:spPr>
            <a:xfrm>
              <a:off x="11035665" y="2580640"/>
              <a:ext cx="387985" cy="885876"/>
            </a:xfrm>
            <a:prstGeom prst="rect">
              <a:avLst/>
            </a:prstGeom>
          </p:spPr>
          <p:txBody>
            <a:bodyPr vert="horz" wrap="square" lIns="0" tIns="15524" rIns="0" bIns="0" rtlCol="0">
              <a:spAutoFit/>
            </a:bodyPr>
            <a:lstStyle/>
            <a:p>
              <a:pPr marL="15523">
                <a:spcBef>
                  <a:spcPts val="122"/>
                </a:spcBef>
              </a:pPr>
              <a:r>
                <a:rPr lang="ru-RU" sz="5400" b="1" dirty="0">
                  <a:solidFill>
                    <a:srgbClr val="FFFFFF"/>
                  </a:solidFill>
                  <a:latin typeface="Tele2 DisplaySerif"/>
                  <a:cs typeface="Tele2 DisplaySerif"/>
                </a:rPr>
                <a:t>2</a:t>
              </a:r>
              <a:endParaRPr sz="5400" dirty="0">
                <a:latin typeface="Tele2 DisplaySerif"/>
                <a:cs typeface="Tele2 DisplaySerif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5400BD7-114F-4B48-8B2C-D42B288E7715}"/>
              </a:ext>
            </a:extLst>
          </p:cNvPr>
          <p:cNvGrpSpPr/>
          <p:nvPr/>
        </p:nvGrpSpPr>
        <p:grpSpPr>
          <a:xfrm>
            <a:off x="1057227" y="10892814"/>
            <a:ext cx="1126403" cy="1126403"/>
            <a:chOff x="10617477" y="2429243"/>
            <a:chExt cx="1178560" cy="1178560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EBD12BE0-FD4E-48E0-A16C-1755BEA05BA7}"/>
                </a:ext>
              </a:extLst>
            </p:cNvPr>
            <p:cNvSpPr/>
            <p:nvPr/>
          </p:nvSpPr>
          <p:spPr>
            <a:xfrm>
              <a:off x="10617477" y="2429243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59" h="1178560">
                  <a:moveTo>
                    <a:pt x="589249" y="0"/>
                  </a:moveTo>
                  <a:lnTo>
                    <a:pt x="540921" y="1953"/>
                  </a:lnTo>
                  <a:lnTo>
                    <a:pt x="493669" y="7712"/>
                  </a:lnTo>
                  <a:lnTo>
                    <a:pt x="447645" y="17125"/>
                  </a:lnTo>
                  <a:lnTo>
                    <a:pt x="403000" y="30041"/>
                  </a:lnTo>
                  <a:lnTo>
                    <a:pt x="359885" y="46307"/>
                  </a:lnTo>
                  <a:lnTo>
                    <a:pt x="318454" y="65772"/>
                  </a:lnTo>
                  <a:lnTo>
                    <a:pt x="278856" y="88285"/>
                  </a:lnTo>
                  <a:lnTo>
                    <a:pt x="241245" y="113693"/>
                  </a:lnTo>
                  <a:lnTo>
                    <a:pt x="205771" y="141845"/>
                  </a:lnTo>
                  <a:lnTo>
                    <a:pt x="172586" y="172590"/>
                  </a:lnTo>
                  <a:lnTo>
                    <a:pt x="141842" y="205775"/>
                  </a:lnTo>
                  <a:lnTo>
                    <a:pt x="113690" y="241249"/>
                  </a:lnTo>
                  <a:lnTo>
                    <a:pt x="88282" y="278861"/>
                  </a:lnTo>
                  <a:lnTo>
                    <a:pt x="65770" y="318459"/>
                  </a:lnTo>
                  <a:lnTo>
                    <a:pt x="46305" y="359890"/>
                  </a:lnTo>
                  <a:lnTo>
                    <a:pt x="30040" y="403004"/>
                  </a:lnTo>
                  <a:lnTo>
                    <a:pt x="17125" y="447648"/>
                  </a:lnTo>
                  <a:lnTo>
                    <a:pt x="7712" y="493671"/>
                  </a:lnTo>
                  <a:lnTo>
                    <a:pt x="1953" y="540922"/>
                  </a:lnTo>
                  <a:lnTo>
                    <a:pt x="0" y="589249"/>
                  </a:lnTo>
                  <a:lnTo>
                    <a:pt x="1953" y="637576"/>
                  </a:lnTo>
                  <a:lnTo>
                    <a:pt x="7712" y="684828"/>
                  </a:lnTo>
                  <a:lnTo>
                    <a:pt x="17125" y="730853"/>
                  </a:lnTo>
                  <a:lnTo>
                    <a:pt x="30040" y="775498"/>
                  </a:lnTo>
                  <a:lnTo>
                    <a:pt x="46305" y="818612"/>
                  </a:lnTo>
                  <a:lnTo>
                    <a:pt x="65770" y="860043"/>
                  </a:lnTo>
                  <a:lnTo>
                    <a:pt x="88282" y="899641"/>
                  </a:lnTo>
                  <a:lnTo>
                    <a:pt x="113690" y="937252"/>
                  </a:lnTo>
                  <a:lnTo>
                    <a:pt x="141842" y="972726"/>
                  </a:lnTo>
                  <a:lnTo>
                    <a:pt x="172586" y="1005911"/>
                  </a:lnTo>
                  <a:lnTo>
                    <a:pt x="205771" y="1036655"/>
                  </a:lnTo>
                  <a:lnTo>
                    <a:pt x="241245" y="1064807"/>
                  </a:lnTo>
                  <a:lnTo>
                    <a:pt x="278856" y="1090215"/>
                  </a:lnTo>
                  <a:lnTo>
                    <a:pt x="318454" y="1112727"/>
                  </a:lnTo>
                  <a:lnTo>
                    <a:pt x="359885" y="1132192"/>
                  </a:lnTo>
                  <a:lnTo>
                    <a:pt x="403000" y="1148458"/>
                  </a:lnTo>
                  <a:lnTo>
                    <a:pt x="447645" y="1161373"/>
                  </a:lnTo>
                  <a:lnTo>
                    <a:pt x="493669" y="1170785"/>
                  </a:lnTo>
                  <a:lnTo>
                    <a:pt x="540921" y="1176544"/>
                  </a:lnTo>
                  <a:lnTo>
                    <a:pt x="589249" y="1178498"/>
                  </a:lnTo>
                  <a:lnTo>
                    <a:pt x="637576" y="1176544"/>
                  </a:lnTo>
                  <a:lnTo>
                    <a:pt x="684828" y="1170785"/>
                  </a:lnTo>
                  <a:lnTo>
                    <a:pt x="730853" y="1161373"/>
                  </a:lnTo>
                  <a:lnTo>
                    <a:pt x="775498" y="1148458"/>
                  </a:lnTo>
                  <a:lnTo>
                    <a:pt x="818612" y="1132192"/>
                  </a:lnTo>
                  <a:lnTo>
                    <a:pt x="860043" y="1112727"/>
                  </a:lnTo>
                  <a:lnTo>
                    <a:pt x="899641" y="1090215"/>
                  </a:lnTo>
                  <a:lnTo>
                    <a:pt x="937252" y="1064807"/>
                  </a:lnTo>
                  <a:lnTo>
                    <a:pt x="972726" y="1036655"/>
                  </a:lnTo>
                  <a:lnTo>
                    <a:pt x="1005911" y="1005911"/>
                  </a:lnTo>
                  <a:lnTo>
                    <a:pt x="1036655" y="972726"/>
                  </a:lnTo>
                  <a:lnTo>
                    <a:pt x="1064807" y="937252"/>
                  </a:lnTo>
                  <a:lnTo>
                    <a:pt x="1090215" y="899641"/>
                  </a:lnTo>
                  <a:lnTo>
                    <a:pt x="1112727" y="860043"/>
                  </a:lnTo>
                  <a:lnTo>
                    <a:pt x="1132192" y="818612"/>
                  </a:lnTo>
                  <a:lnTo>
                    <a:pt x="1148458" y="775498"/>
                  </a:lnTo>
                  <a:lnTo>
                    <a:pt x="1161373" y="730853"/>
                  </a:lnTo>
                  <a:lnTo>
                    <a:pt x="1170785" y="684828"/>
                  </a:lnTo>
                  <a:lnTo>
                    <a:pt x="1176544" y="637576"/>
                  </a:lnTo>
                  <a:lnTo>
                    <a:pt x="1178498" y="589249"/>
                  </a:lnTo>
                  <a:lnTo>
                    <a:pt x="1176544" y="540922"/>
                  </a:lnTo>
                  <a:lnTo>
                    <a:pt x="1170785" y="493671"/>
                  </a:lnTo>
                  <a:lnTo>
                    <a:pt x="1161373" y="447648"/>
                  </a:lnTo>
                  <a:lnTo>
                    <a:pt x="1148458" y="403004"/>
                  </a:lnTo>
                  <a:lnTo>
                    <a:pt x="1132192" y="359890"/>
                  </a:lnTo>
                  <a:lnTo>
                    <a:pt x="1112727" y="318459"/>
                  </a:lnTo>
                  <a:lnTo>
                    <a:pt x="1090215" y="278861"/>
                  </a:lnTo>
                  <a:lnTo>
                    <a:pt x="1064807" y="241249"/>
                  </a:lnTo>
                  <a:lnTo>
                    <a:pt x="1036655" y="205775"/>
                  </a:lnTo>
                  <a:lnTo>
                    <a:pt x="1005911" y="172590"/>
                  </a:lnTo>
                  <a:lnTo>
                    <a:pt x="972726" y="141845"/>
                  </a:lnTo>
                  <a:lnTo>
                    <a:pt x="937252" y="113693"/>
                  </a:lnTo>
                  <a:lnTo>
                    <a:pt x="899641" y="88285"/>
                  </a:lnTo>
                  <a:lnTo>
                    <a:pt x="860043" y="65772"/>
                  </a:lnTo>
                  <a:lnTo>
                    <a:pt x="818612" y="46307"/>
                  </a:lnTo>
                  <a:lnTo>
                    <a:pt x="775498" y="30041"/>
                  </a:lnTo>
                  <a:lnTo>
                    <a:pt x="730853" y="17125"/>
                  </a:lnTo>
                  <a:lnTo>
                    <a:pt x="684828" y="7712"/>
                  </a:lnTo>
                  <a:lnTo>
                    <a:pt x="637576" y="1953"/>
                  </a:lnTo>
                  <a:lnTo>
                    <a:pt x="589249" y="0"/>
                  </a:lnTo>
                  <a:close/>
                </a:path>
              </a:pathLst>
            </a:custGeom>
            <a:solidFill>
              <a:srgbClr val="CF2C91"/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B1B2E79C-8C9E-4B85-9C1E-B751252314FD}"/>
                </a:ext>
              </a:extLst>
            </p:cNvPr>
            <p:cNvSpPr txBox="1"/>
            <p:nvPr/>
          </p:nvSpPr>
          <p:spPr>
            <a:xfrm>
              <a:off x="11035665" y="2580640"/>
              <a:ext cx="387985" cy="885876"/>
            </a:xfrm>
            <a:prstGeom prst="rect">
              <a:avLst/>
            </a:prstGeom>
          </p:spPr>
          <p:txBody>
            <a:bodyPr vert="horz" wrap="square" lIns="0" tIns="15524" rIns="0" bIns="0" rtlCol="0">
              <a:spAutoFit/>
            </a:bodyPr>
            <a:lstStyle/>
            <a:p>
              <a:pPr marL="15523">
                <a:spcBef>
                  <a:spcPts val="122"/>
                </a:spcBef>
              </a:pPr>
              <a:r>
                <a:rPr lang="ru-RU" sz="5400" b="1" dirty="0">
                  <a:solidFill>
                    <a:srgbClr val="FFFFFF"/>
                  </a:solidFill>
                  <a:latin typeface="Tele2 DisplaySerif"/>
                  <a:cs typeface="Tele2 DisplaySerif"/>
                </a:rPr>
                <a:t>3</a:t>
              </a:r>
              <a:endParaRPr sz="5400" dirty="0">
                <a:latin typeface="Tele2 DisplaySerif"/>
                <a:cs typeface="Tele2 DisplaySerif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146" y="291336"/>
            <a:ext cx="6700192" cy="2086604"/>
          </a:xfrm>
          <a:prstGeom prst="rect">
            <a:avLst/>
          </a:prstGeom>
        </p:spPr>
        <p:txBody>
          <a:bodyPr vert="horz" wrap="square" lIns="0" tIns="237624" rIns="0" bIns="0" rtlCol="0">
            <a:spAutoFit/>
          </a:bodyPr>
          <a:lstStyle/>
          <a:p>
            <a:pPr marL="15523" marR="6209">
              <a:lnSpc>
                <a:spcPts val="4800"/>
              </a:lnSpc>
              <a:spcBef>
                <a:spcPts val="1876"/>
              </a:spcBef>
            </a:pPr>
            <a:r>
              <a:rPr sz="4800" spc="12" dirty="0">
                <a:solidFill>
                  <a:srgbClr val="000000"/>
                </a:solidFill>
              </a:rPr>
              <a:t>НАШИ </a:t>
            </a:r>
            <a:r>
              <a:rPr sz="4800" spc="6" dirty="0">
                <a:solidFill>
                  <a:srgbClr val="000000"/>
                </a:solidFill>
              </a:rPr>
              <a:t>ОСНОВНЫЕ </a:t>
            </a:r>
            <a:r>
              <a:rPr sz="4800" spc="-18" dirty="0">
                <a:solidFill>
                  <a:srgbClr val="000000"/>
                </a:solidFill>
              </a:rPr>
              <a:t>ПРЕИМУЩЕСТВА</a:t>
            </a:r>
            <a:r>
              <a:rPr lang="ru-RU" sz="4800" spc="-18" dirty="0">
                <a:solidFill>
                  <a:srgbClr val="000000"/>
                </a:solidFill>
              </a:rPr>
              <a:t/>
            </a:r>
            <a:br>
              <a:rPr lang="ru-RU" sz="4800" spc="-18" dirty="0">
                <a:solidFill>
                  <a:srgbClr val="000000"/>
                </a:solidFill>
              </a:rPr>
            </a:br>
            <a:r>
              <a:rPr sz="4800" spc="12" dirty="0">
                <a:solidFill>
                  <a:srgbClr val="000000"/>
                </a:solidFill>
              </a:rPr>
              <a:t>НА </a:t>
            </a:r>
            <a:r>
              <a:rPr sz="4800" spc="6" dirty="0">
                <a:solidFill>
                  <a:srgbClr val="000000"/>
                </a:solidFill>
              </a:rPr>
              <a:t>НОВЫХ</a:t>
            </a:r>
            <a:r>
              <a:rPr sz="4800" spc="336" dirty="0">
                <a:solidFill>
                  <a:srgbClr val="000000"/>
                </a:solidFill>
              </a:rPr>
              <a:t> </a:t>
            </a:r>
            <a:r>
              <a:rPr sz="4800" spc="-134" dirty="0">
                <a:solidFill>
                  <a:srgbClr val="000000"/>
                </a:solidFill>
              </a:rPr>
              <a:t>ТАРИФАХ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60616" y="4613163"/>
            <a:ext cx="2582543" cy="538964"/>
          </a:xfrm>
          <a:prstGeom prst="rect">
            <a:avLst/>
          </a:prstGeom>
        </p:spPr>
        <p:txBody>
          <a:bodyPr vert="horz" wrap="square" lIns="0" tIns="71408" rIns="0" bIns="0" rtlCol="0">
            <a:spAutoFit/>
          </a:bodyPr>
          <a:lstStyle/>
          <a:p>
            <a:pPr marL="15523" marR="6209" indent="12419" algn="ctr">
              <a:lnSpc>
                <a:spcPts val="1800"/>
              </a:lnSpc>
              <a:spcBef>
                <a:spcPts val="561"/>
              </a:spcBef>
            </a:pPr>
            <a:r>
              <a:rPr sz="2000" spc="-24" dirty="0">
                <a:latin typeface="Tele2 TextSans"/>
                <a:cs typeface="Tele2 TextSans"/>
              </a:rPr>
              <a:t>Безлимитные звонки  на </a:t>
            </a:r>
            <a:r>
              <a:rPr sz="2000" spc="-67" dirty="0">
                <a:latin typeface="Tele2 TextSans"/>
                <a:cs typeface="Tele2 TextSans"/>
              </a:rPr>
              <a:t>Tele2 </a:t>
            </a:r>
            <a:r>
              <a:rPr sz="2000" spc="-12" dirty="0">
                <a:latin typeface="Tele2 TextSans"/>
                <a:cs typeface="Tele2 TextSans"/>
              </a:rPr>
              <a:t>по</a:t>
            </a:r>
            <a:r>
              <a:rPr sz="2000" spc="37" dirty="0">
                <a:latin typeface="Tele2 TextSans"/>
                <a:cs typeface="Tele2 TextSans"/>
              </a:rPr>
              <a:t> </a:t>
            </a:r>
            <a:r>
              <a:rPr sz="2000" spc="-31" dirty="0">
                <a:latin typeface="Tele2 TextSans"/>
                <a:cs typeface="Tele2 TextSans"/>
              </a:rPr>
              <a:t>России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85348" y="4613163"/>
            <a:ext cx="2556778" cy="769797"/>
          </a:xfrm>
          <a:prstGeom prst="rect">
            <a:avLst/>
          </a:prstGeom>
        </p:spPr>
        <p:txBody>
          <a:bodyPr vert="horz" wrap="square" lIns="0" tIns="71408" rIns="0" bIns="0" rtlCol="0">
            <a:spAutoFit/>
          </a:bodyPr>
          <a:lstStyle/>
          <a:p>
            <a:pPr marL="15523" marR="6209" indent="12419" algn="ctr">
              <a:lnSpc>
                <a:spcPts val="1800"/>
              </a:lnSpc>
              <a:spcBef>
                <a:spcPts val="561"/>
              </a:spcBef>
            </a:pPr>
            <a:r>
              <a:rPr sz="2000" spc="-6" dirty="0">
                <a:latin typeface="Tele2 TextSans"/>
                <a:cs typeface="Tele2 TextSans"/>
              </a:rPr>
              <a:t>Во </a:t>
            </a:r>
            <a:r>
              <a:rPr sz="2000" spc="-18" dirty="0">
                <a:latin typeface="Tele2 TextSans"/>
                <a:cs typeface="Tele2 TextSans"/>
              </a:rPr>
              <a:t>все </a:t>
            </a:r>
            <a:r>
              <a:rPr sz="2000" spc="-31" dirty="0">
                <a:latin typeface="Tele2 TextSans"/>
                <a:cs typeface="Tele2 TextSans"/>
              </a:rPr>
              <a:t>наши </a:t>
            </a:r>
            <a:r>
              <a:rPr sz="2000" spc="-24" dirty="0" err="1">
                <a:latin typeface="Tele2 TextSans"/>
                <a:cs typeface="Tele2 TextSans"/>
              </a:rPr>
              <a:t>тарифы</a:t>
            </a:r>
            <a:r>
              <a:rPr sz="2000" spc="-24" dirty="0">
                <a:latin typeface="Tele2 TextSans"/>
                <a:cs typeface="Tele2 TextSans"/>
              </a:rPr>
              <a:t> </a:t>
            </a:r>
            <a:r>
              <a:rPr sz="2000" spc="-12" dirty="0" err="1">
                <a:latin typeface="Tele2 TextSans"/>
                <a:cs typeface="Tele2 TextSans"/>
              </a:rPr>
              <a:t>включены</a:t>
            </a:r>
            <a:r>
              <a:rPr sz="2000" spc="-12" dirty="0">
                <a:latin typeface="Tele2 TextSans"/>
                <a:cs typeface="Tele2 TextSans"/>
              </a:rPr>
              <a:t> </a:t>
            </a:r>
            <a:r>
              <a:rPr sz="2000" spc="-24" dirty="0" err="1">
                <a:latin typeface="Tele2 TextSans"/>
                <a:cs typeface="Tele2 TextSans"/>
              </a:rPr>
              <a:t>звонки</a:t>
            </a:r>
            <a:r>
              <a:rPr lang="ru-RU" sz="2000" spc="-24" dirty="0">
                <a:latin typeface="Tele2 TextSans"/>
                <a:cs typeface="Tele2 TextSans"/>
              </a:rPr>
              <a:t/>
            </a:r>
            <a:br>
              <a:rPr lang="ru-RU" sz="2000" spc="-24" dirty="0">
                <a:latin typeface="Tele2 TextSans"/>
                <a:cs typeface="Tele2 TextSans"/>
              </a:rPr>
            </a:br>
            <a:r>
              <a:rPr sz="2000" spc="-24" dirty="0" err="1">
                <a:latin typeface="Tele2 TextSans"/>
                <a:cs typeface="Tele2 TextSans"/>
              </a:rPr>
              <a:t>на</a:t>
            </a:r>
            <a:r>
              <a:rPr sz="2000" spc="-24" dirty="0">
                <a:latin typeface="Tele2 TextSans"/>
                <a:cs typeface="Tele2 TextSans"/>
              </a:rPr>
              <a:t> </a:t>
            </a:r>
            <a:r>
              <a:rPr sz="2000" spc="-18" dirty="0">
                <a:latin typeface="Tele2 TextSans"/>
                <a:cs typeface="Tele2 TextSans"/>
              </a:rPr>
              <a:t>все </a:t>
            </a:r>
            <a:r>
              <a:rPr sz="2000" spc="-24" dirty="0">
                <a:latin typeface="Tele2 TextSans"/>
                <a:cs typeface="Tele2 TextSans"/>
              </a:rPr>
              <a:t>номера</a:t>
            </a:r>
            <a:r>
              <a:rPr sz="2000" spc="12" dirty="0">
                <a:latin typeface="Tele2 TextSans"/>
                <a:cs typeface="Tele2 TextSans"/>
              </a:rPr>
              <a:t> </a:t>
            </a:r>
            <a:r>
              <a:rPr sz="2000" spc="-37" dirty="0">
                <a:latin typeface="Tele2 TextSans"/>
                <a:cs typeface="Tele2 TextSans"/>
              </a:rPr>
              <a:t>России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4280" y="7172473"/>
            <a:ext cx="3155214" cy="480967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27942" algn="ctr">
              <a:lnSpc>
                <a:spcPts val="1800"/>
              </a:lnSpc>
              <a:spcBef>
                <a:spcPts val="110"/>
              </a:spcBef>
            </a:pPr>
            <a:r>
              <a:rPr sz="2000" spc="-61" dirty="0">
                <a:latin typeface="Tele2 TextSans"/>
                <a:cs typeface="Tele2 TextSans"/>
              </a:rPr>
              <a:t>Тарифы</a:t>
            </a:r>
            <a:r>
              <a:rPr sz="2000" spc="-24" dirty="0">
                <a:latin typeface="Tele2 TextSans"/>
                <a:cs typeface="Tele2 TextSans"/>
              </a:rPr>
              <a:t> </a:t>
            </a:r>
            <a:r>
              <a:rPr sz="2000" spc="-18" dirty="0">
                <a:latin typeface="Tele2 TextSans"/>
                <a:cs typeface="Tele2 TextSans"/>
              </a:rPr>
              <a:t>действуют</a:t>
            </a:r>
            <a:endParaRPr sz="2000" dirty="0">
              <a:latin typeface="Tele2 TextSans"/>
              <a:cs typeface="Tele2 TextSans"/>
            </a:endParaRPr>
          </a:p>
          <a:p>
            <a:pPr marL="15523" algn="ctr">
              <a:lnSpc>
                <a:spcPts val="1800"/>
              </a:lnSpc>
            </a:pPr>
            <a:r>
              <a:rPr sz="2000" spc="-6" dirty="0">
                <a:latin typeface="Tele2 TextSans"/>
                <a:cs typeface="Tele2 TextSans"/>
              </a:rPr>
              <a:t>в </a:t>
            </a:r>
            <a:r>
              <a:rPr sz="2000" spc="-24" dirty="0">
                <a:latin typeface="Tele2 TextSans"/>
                <a:cs typeface="Tele2 TextSans"/>
              </a:rPr>
              <a:t>поездках </a:t>
            </a:r>
            <a:r>
              <a:rPr sz="2000" spc="-12" dirty="0">
                <a:latin typeface="Tele2 TextSans"/>
                <a:cs typeface="Tele2 TextSans"/>
              </a:rPr>
              <a:t>по</a:t>
            </a:r>
            <a:r>
              <a:rPr sz="2000" spc="-49" dirty="0">
                <a:latin typeface="Tele2 TextSans"/>
                <a:cs typeface="Tele2 TextSans"/>
              </a:rPr>
              <a:t> </a:t>
            </a:r>
            <a:r>
              <a:rPr sz="2000" spc="-31" dirty="0">
                <a:latin typeface="Tele2 TextSans"/>
                <a:cs typeface="Tele2 TextSans"/>
              </a:rPr>
              <a:t>России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73135" y="9452295"/>
            <a:ext cx="3181204" cy="737447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27942" algn="ctr">
              <a:lnSpc>
                <a:spcPts val="1800"/>
              </a:lnSpc>
              <a:spcBef>
                <a:spcPts val="110"/>
              </a:spcBef>
            </a:pPr>
            <a:r>
              <a:rPr sz="2000" spc="-6" dirty="0">
                <a:latin typeface="Tele2 TextSans"/>
                <a:cs typeface="Tele2 TextSans"/>
              </a:rPr>
              <a:t>Минуты и</a:t>
            </a:r>
            <a:r>
              <a:rPr sz="2000" spc="-24" dirty="0">
                <a:latin typeface="Tele2 TextSans"/>
                <a:cs typeface="Tele2 TextSans"/>
              </a:rPr>
              <a:t> гигабайты</a:t>
            </a:r>
            <a:endParaRPr sz="2000" dirty="0">
              <a:latin typeface="Tele2 TextSans"/>
              <a:cs typeface="Tele2 TextSans"/>
            </a:endParaRPr>
          </a:p>
          <a:p>
            <a:pPr marL="15523" marR="6209" algn="ctr">
              <a:lnSpc>
                <a:spcPts val="1800"/>
              </a:lnSpc>
              <a:spcBef>
                <a:spcPts val="232"/>
              </a:spcBef>
            </a:pPr>
            <a:r>
              <a:rPr sz="2000" spc="-12" dirty="0">
                <a:latin typeface="Tele2 TextSans"/>
                <a:cs typeface="Tele2 TextSans"/>
              </a:rPr>
              <a:t>не </a:t>
            </a:r>
            <a:r>
              <a:rPr sz="2000" spc="-31" dirty="0">
                <a:latin typeface="Tele2 TextSans"/>
                <a:cs typeface="Tele2 TextSans"/>
              </a:rPr>
              <a:t>сгорают </a:t>
            </a:r>
            <a:r>
              <a:rPr sz="2000" spc="-6" dirty="0">
                <a:latin typeface="Tele2 TextSans"/>
                <a:cs typeface="Tele2 TextSans"/>
              </a:rPr>
              <a:t>и </a:t>
            </a:r>
            <a:r>
              <a:rPr sz="2000" spc="-12" dirty="0">
                <a:latin typeface="Tele2 TextSans"/>
                <a:cs typeface="Tele2 TextSans"/>
              </a:rPr>
              <a:t>переносятся  </a:t>
            </a:r>
            <a:r>
              <a:rPr sz="2000" spc="-24" dirty="0">
                <a:latin typeface="Tele2 TextSans"/>
                <a:cs typeface="Tele2 TextSans"/>
              </a:rPr>
              <a:t>на </a:t>
            </a:r>
            <a:r>
              <a:rPr sz="2000" spc="-18" dirty="0">
                <a:latin typeface="Tele2 TextSans"/>
                <a:cs typeface="Tele2 TextSans"/>
              </a:rPr>
              <a:t>следующий</a:t>
            </a:r>
            <a:r>
              <a:rPr sz="2000" spc="-6" dirty="0">
                <a:latin typeface="Tele2 TextSans"/>
                <a:cs typeface="Tele2 TextSans"/>
              </a:rPr>
              <a:t> </a:t>
            </a:r>
            <a:r>
              <a:rPr sz="2000" spc="-18" dirty="0">
                <a:latin typeface="Tele2 TextSans"/>
                <a:cs typeface="Tele2 TextSans"/>
              </a:rPr>
              <a:t>месяц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90147" y="7172473"/>
            <a:ext cx="1947178" cy="538964"/>
          </a:xfrm>
          <a:prstGeom prst="rect">
            <a:avLst/>
          </a:prstGeom>
        </p:spPr>
        <p:txBody>
          <a:bodyPr vert="horz" wrap="square" lIns="0" tIns="71408" rIns="0" bIns="0" rtlCol="0">
            <a:spAutoFit/>
          </a:bodyPr>
          <a:lstStyle/>
          <a:p>
            <a:pPr marL="15523" marR="6209" algn="ctr">
              <a:lnSpc>
                <a:spcPts val="1800"/>
              </a:lnSpc>
              <a:spcBef>
                <a:spcPts val="561"/>
              </a:spcBef>
            </a:pPr>
            <a:r>
              <a:rPr sz="2000" spc="-12" dirty="0">
                <a:latin typeface="Tele2 TextSans"/>
                <a:cs typeface="Tele2 TextSans"/>
              </a:rPr>
              <a:t>Без </a:t>
            </a:r>
            <a:r>
              <a:rPr sz="2000" spc="-37" dirty="0">
                <a:latin typeface="Tele2 TextSans"/>
                <a:cs typeface="Tele2 TextSans"/>
              </a:rPr>
              <a:t>лишних SMS  </a:t>
            </a:r>
            <a:r>
              <a:rPr sz="2000" spc="-6" dirty="0">
                <a:latin typeface="Tele2 TextSans"/>
                <a:cs typeface="Tele2 TextSans"/>
              </a:rPr>
              <a:t>в</a:t>
            </a:r>
            <a:r>
              <a:rPr sz="2000" spc="-18" dirty="0">
                <a:latin typeface="Tele2 TextSans"/>
                <a:cs typeface="Tele2 TextSans"/>
              </a:rPr>
              <a:t> </a:t>
            </a:r>
            <a:r>
              <a:rPr sz="2000" spc="-31" dirty="0">
                <a:latin typeface="Tele2 TextSans"/>
                <a:cs typeface="Tele2 TextSans"/>
              </a:rPr>
              <a:t>пакетах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0980" y="12285132"/>
            <a:ext cx="2861814" cy="250134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5523" algn="ctr">
              <a:lnSpc>
                <a:spcPts val="1800"/>
              </a:lnSpc>
              <a:spcBef>
                <a:spcPts val="110"/>
              </a:spcBef>
            </a:pPr>
            <a:r>
              <a:rPr sz="2000" spc="-18" dirty="0">
                <a:latin typeface="Tele2 TextSans"/>
                <a:cs typeface="Tele2 TextSans"/>
              </a:rPr>
              <a:t>Обмен </a:t>
            </a:r>
            <a:r>
              <a:rPr sz="2000" spc="-6" dirty="0">
                <a:latin typeface="Tele2 TextSans"/>
                <a:cs typeface="Tele2 TextSans"/>
              </a:rPr>
              <a:t>минут </a:t>
            </a:r>
            <a:r>
              <a:rPr sz="2000" spc="-24" dirty="0">
                <a:latin typeface="Tele2 TextSans"/>
                <a:cs typeface="Tele2 TextSans"/>
              </a:rPr>
              <a:t>на</a:t>
            </a:r>
            <a:r>
              <a:rPr sz="2000" spc="-61" dirty="0">
                <a:latin typeface="Tele2 TextSans"/>
                <a:cs typeface="Tele2 TextSans"/>
              </a:rPr>
              <a:t> </a:t>
            </a:r>
            <a:r>
              <a:rPr sz="2000" spc="-24" dirty="0">
                <a:latin typeface="Tele2 TextSans"/>
                <a:cs typeface="Tele2 TextSans"/>
              </a:rPr>
              <a:t>ГБ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39640" y="12211358"/>
            <a:ext cx="2702486" cy="769797"/>
          </a:xfrm>
          <a:prstGeom prst="rect">
            <a:avLst/>
          </a:prstGeom>
        </p:spPr>
        <p:txBody>
          <a:bodyPr vert="horz" wrap="square" lIns="0" tIns="71408" rIns="0" bIns="0" rtlCol="0">
            <a:spAutoFit/>
          </a:bodyPr>
          <a:lstStyle/>
          <a:p>
            <a:pPr marL="15523" marR="6209" indent="12419" algn="ctr">
              <a:lnSpc>
                <a:spcPts val="1800"/>
              </a:lnSpc>
              <a:spcBef>
                <a:spcPts val="561"/>
              </a:spcBef>
            </a:pPr>
            <a:r>
              <a:rPr sz="2000" spc="-31" dirty="0">
                <a:latin typeface="Tele2 TextSans"/>
                <a:cs typeface="Tele2 TextSans"/>
              </a:rPr>
              <a:t>SOS-пакет: </a:t>
            </a:r>
            <a:r>
              <a:rPr sz="2000" spc="-61" dirty="0" err="1">
                <a:latin typeface="Tele2 TextSans"/>
                <a:cs typeface="Tele2 TextSans"/>
              </a:rPr>
              <a:t>будьте</a:t>
            </a:r>
            <a:r>
              <a:rPr lang="ru-RU" sz="2000" spc="-61" dirty="0">
                <a:latin typeface="Tele2 TextSans"/>
                <a:cs typeface="Tele2 TextSans"/>
              </a:rPr>
              <a:t/>
            </a:r>
            <a:br>
              <a:rPr lang="ru-RU" sz="2000" spc="-61" dirty="0">
                <a:latin typeface="Tele2 TextSans"/>
                <a:cs typeface="Tele2 TextSans"/>
              </a:rPr>
            </a:br>
            <a:r>
              <a:rPr sz="2000" spc="-24" dirty="0" err="1">
                <a:latin typeface="Tele2 TextSans"/>
                <a:cs typeface="Tele2 TextSans"/>
              </a:rPr>
              <a:t>на</a:t>
            </a:r>
            <a:r>
              <a:rPr sz="2000" spc="-24" dirty="0">
                <a:latin typeface="Tele2 TextSans"/>
                <a:cs typeface="Tele2 TextSans"/>
              </a:rPr>
              <a:t> </a:t>
            </a:r>
            <a:r>
              <a:rPr sz="2000" spc="-31" dirty="0" err="1">
                <a:latin typeface="Tele2 TextSans"/>
                <a:cs typeface="Tele2 TextSans"/>
              </a:rPr>
              <a:t>связи</a:t>
            </a:r>
            <a:r>
              <a:rPr sz="2000" spc="-31" dirty="0">
                <a:latin typeface="Tele2 TextSans"/>
                <a:cs typeface="Tele2 TextSans"/>
              </a:rPr>
              <a:t>, </a:t>
            </a:r>
            <a:r>
              <a:rPr sz="2000" spc="-12" dirty="0">
                <a:latin typeface="Tele2 TextSans"/>
                <a:cs typeface="Tele2 TextSans"/>
              </a:rPr>
              <a:t>если </a:t>
            </a:r>
            <a:r>
              <a:rPr sz="2000" spc="-18" dirty="0">
                <a:latin typeface="Tele2 TextSans"/>
                <a:cs typeface="Tele2 TextSans"/>
              </a:rPr>
              <a:t>недостаточно</a:t>
            </a:r>
            <a:r>
              <a:rPr sz="2000" spc="-79" dirty="0">
                <a:latin typeface="Tele2 TextSans"/>
                <a:cs typeface="Tele2 TextSans"/>
              </a:rPr>
              <a:t> </a:t>
            </a:r>
            <a:r>
              <a:rPr sz="2000" spc="-12" dirty="0">
                <a:latin typeface="Tele2 TextSans"/>
                <a:cs typeface="Tele2 TextSans"/>
              </a:rPr>
              <a:t>средств</a:t>
            </a:r>
            <a:endParaRPr sz="2000" dirty="0">
              <a:latin typeface="Tele2 TextSans"/>
              <a:cs typeface="Tele2 Text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909" y="9452295"/>
            <a:ext cx="3769956" cy="538964"/>
          </a:xfrm>
          <a:prstGeom prst="rect">
            <a:avLst/>
          </a:prstGeom>
        </p:spPr>
        <p:txBody>
          <a:bodyPr vert="horz" wrap="square" lIns="0" tIns="71408" rIns="0" bIns="0" rtlCol="0">
            <a:spAutoFit/>
          </a:bodyPr>
          <a:lstStyle/>
          <a:p>
            <a:pPr marL="15523" marR="6209" indent="225863" algn="ctr">
              <a:lnSpc>
                <a:spcPts val="1800"/>
              </a:lnSpc>
              <a:spcBef>
                <a:spcPts val="561"/>
              </a:spcBef>
            </a:pPr>
            <a:r>
              <a:rPr sz="2000" spc="-24" dirty="0">
                <a:latin typeface="Tele2 TextSans"/>
                <a:cs typeface="Tele2 TextSans"/>
              </a:rPr>
              <a:t>Безлимитные соцсети,  мессенджеры,</a:t>
            </a:r>
            <a:r>
              <a:rPr sz="2000" spc="-43" dirty="0">
                <a:latin typeface="Tele2 TextSans"/>
                <a:cs typeface="Tele2 TextSans"/>
              </a:rPr>
              <a:t> </a:t>
            </a:r>
            <a:r>
              <a:rPr sz="2000" spc="-31" dirty="0" err="1">
                <a:latin typeface="Tele2 TextSans"/>
                <a:cs typeface="Tele2 TextSans"/>
              </a:rPr>
              <a:t>навигация</a:t>
            </a:r>
            <a:endParaRPr sz="2000" dirty="0">
              <a:latin typeface="Tele2 TextSans"/>
              <a:cs typeface="Tele2 TextSans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EB86485-CD1A-4C2B-8FAC-006347A41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4" y="3406775"/>
            <a:ext cx="1131466" cy="1131466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D700411-1F80-4092-803B-5C4C1147D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03" y="8194266"/>
            <a:ext cx="1131466" cy="113146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8CDD35B-3A2E-48E6-8608-8E4353878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03" y="3406775"/>
            <a:ext cx="1131466" cy="1131466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01F93969-B225-451C-BB7F-3B096298C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4" y="10904299"/>
            <a:ext cx="1131466" cy="1131466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67D34179-B9DB-442F-9CA5-D3639B8A9A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03" y="10904299"/>
            <a:ext cx="1131466" cy="1131466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E0939C7B-04C6-49A5-9A40-3C7BC5F0FD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03" y="5866049"/>
            <a:ext cx="1131466" cy="1131466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B4BC7FD9-2961-4A64-A52B-4CB96C8CE3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4" y="8194266"/>
            <a:ext cx="1131466" cy="113146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880F9B2A-46DE-43B9-9259-4F41D2CA32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4" y="5866049"/>
            <a:ext cx="1131466" cy="11314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866" y="10117822"/>
            <a:ext cx="2584928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B98EF7-ED36-4759-9449-53E19F0E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96830"/>
              </p:ext>
            </p:extLst>
          </p:nvPr>
        </p:nvGraphicFramePr>
        <p:xfrm>
          <a:off x="-450225" y="7750175"/>
          <a:ext cx="7467934" cy="4491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737">
                  <a:extLst>
                    <a:ext uri="{9D8B030D-6E8A-4147-A177-3AD203B41FA5}">
                      <a16:colId xmlns:a16="http://schemas.microsoft.com/office/drawing/2014/main" val="846815018"/>
                    </a:ext>
                  </a:extLst>
                </a:gridCol>
                <a:gridCol w="4494197">
                  <a:extLst>
                    <a:ext uri="{9D8B030D-6E8A-4147-A177-3AD203B41FA5}">
                      <a16:colId xmlns:a16="http://schemas.microsoft.com/office/drawing/2014/main" val="3423378588"/>
                    </a:ext>
                  </a:extLst>
                </a:gridCol>
              </a:tblGrid>
              <a:tr h="903486">
                <a:tc>
                  <a:txBody>
                    <a:bodyPr/>
                    <a:lstStyle/>
                    <a:p>
                      <a:pPr algn="r"/>
                      <a:endParaRPr lang="ru-RU" sz="2200" dirty="0"/>
                    </a:p>
                  </a:txBody>
                  <a:tcPr marL="0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err="1">
                          <a:latin typeface="Tele2 TextSans"/>
                          <a:cs typeface="Tele2 TextSans"/>
                        </a:rPr>
                        <a:t>Безлимит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 на </a:t>
                      </a:r>
                      <a:r>
                        <a:rPr lang="en-US" sz="2300" spc="-45" dirty="0">
                          <a:latin typeface="Tele2 TextSans"/>
                          <a:cs typeface="Tele2 TextSans"/>
                        </a:rPr>
                        <a:t>Tele2</a:t>
                      </a:r>
                      <a:r>
                        <a:rPr lang="en-US" sz="2300" spc="1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06666"/>
                  </a:ext>
                </a:extLst>
              </a:tr>
              <a:tr h="903486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5" dirty="0" smtClean="0">
                          <a:latin typeface="Tele2 TextSans"/>
                          <a:cs typeface="Tele2 TextSans"/>
                        </a:rPr>
                        <a:t>25</a:t>
                      </a:r>
                      <a:r>
                        <a:rPr lang="ru-RU" sz="4400" b="1" spc="5" dirty="0" smtClean="0">
                          <a:latin typeface="Tele2 TextSans"/>
                          <a:cs typeface="Tele2 TextSans"/>
                        </a:rPr>
                        <a:t>0 </a:t>
                      </a:r>
                      <a:r>
                        <a:rPr lang="ru-RU" sz="2000" spc="15" dirty="0">
                          <a:latin typeface="Tele2 TextSans"/>
                          <a:cs typeface="Tele2 TextSans"/>
                        </a:rPr>
                        <a:t>МИН.</a:t>
                      </a:r>
                      <a:endParaRPr lang="ru-RU" sz="2000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0" dirty="0">
                          <a:latin typeface="Tele2 TextSans"/>
                          <a:cs typeface="Tele2 TextSans"/>
                        </a:rPr>
                        <a:t>остальные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номера</a:t>
                      </a:r>
                      <a:r>
                        <a:rPr lang="ru-RU" sz="2300" spc="-3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66435"/>
                  </a:ext>
                </a:extLst>
              </a:tr>
              <a:tr h="903486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latin typeface="Tele2 TextSans"/>
                          <a:cs typeface="Tele2 TextSans"/>
                        </a:rPr>
                        <a:t>50</a:t>
                      </a:r>
                      <a:r>
                        <a:rPr lang="en-US" sz="4400" b="1" spc="-13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en-US" sz="2000" spc="-5" dirty="0" smtClean="0">
                          <a:latin typeface="Tele2 TextSans"/>
                          <a:cs typeface="Tele2 TextSans"/>
                        </a:rPr>
                        <a:t>SMS</a:t>
                      </a:r>
                      <a:endParaRPr lang="en-US" sz="2200" spc="-5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все номера</a:t>
                      </a: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922810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-135" dirty="0" smtClean="0">
                          <a:latin typeface="Tele2 TextSans"/>
                          <a:cs typeface="Tele2 TextSans"/>
                        </a:rPr>
                        <a:t>10</a:t>
                      </a:r>
                      <a:r>
                        <a:rPr lang="en-US" sz="4400" b="0" spc="-13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000" b="0" spc="-5" dirty="0">
                          <a:latin typeface="Tele2 TextSans"/>
                          <a:cs typeface="Tele2 TextSans"/>
                        </a:rPr>
                        <a:t>ГБ</a:t>
                      </a:r>
                      <a:endParaRPr lang="ru-RU" sz="2000" dirty="0"/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Интернет </a:t>
                      </a:r>
                      <a:r>
                        <a:rPr lang="ru-RU" sz="2300" spc="-5" dirty="0">
                          <a:latin typeface="Tele2 TextSans"/>
                          <a:cs typeface="Tele2 TextSans"/>
                        </a:rPr>
                        <a:t>+</a:t>
                      </a:r>
                      <a:r>
                        <a:rPr lang="ru-RU" sz="2300" spc="-3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безлимитные: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038619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algn="r"/>
                      <a:endParaRPr lang="ru-RU" sz="2200" dirty="0"/>
                    </a:p>
                  </a:txBody>
                  <a:tcPr marL="0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0" marR="111771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768903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-17585" y="5507660"/>
            <a:ext cx="7740650" cy="2472624"/>
          </a:xfrm>
          <a:prstGeom prst="rect">
            <a:avLst/>
          </a:prstGeom>
        </p:spPr>
        <p:txBody>
          <a:bodyPr vert="horz" wrap="square" lIns="0" tIns="18629" rIns="0" bIns="0" rtlCol="0">
            <a:spAutoFit/>
          </a:bodyPr>
          <a:lstStyle/>
          <a:p>
            <a:pPr marL="15523" algn="ctr">
              <a:spcBef>
                <a:spcPts val="147"/>
              </a:spcBef>
            </a:pPr>
            <a:r>
              <a:rPr lang="ru-RU" sz="4800" b="1" strike="sngStrike" spc="-153" dirty="0" smtClean="0">
                <a:latin typeface="Tele2 DisplaySerif"/>
                <a:cs typeface="Tele2 DisplaySerif"/>
              </a:rPr>
              <a:t>250</a:t>
            </a:r>
            <a:r>
              <a:rPr lang="ru-RU" sz="4800" b="1" spc="-153" dirty="0" smtClean="0">
                <a:latin typeface="Tele2 DisplaySerif"/>
                <a:cs typeface="Tele2 DisplaySerif"/>
              </a:rPr>
              <a:t> </a:t>
            </a:r>
            <a:r>
              <a:rPr lang="ru-RU" sz="2800" b="1" spc="-153" dirty="0" smtClean="0">
                <a:latin typeface="Tele2 DisplaySerif"/>
                <a:cs typeface="Tele2 DisplaySerif"/>
              </a:rPr>
              <a:t>руб./</a:t>
            </a:r>
            <a:r>
              <a:rPr lang="ru-RU" sz="2800" b="1" spc="-153" dirty="0" err="1" smtClean="0">
                <a:latin typeface="Tele2 DisplaySerif"/>
                <a:cs typeface="Tele2 DisplaySerif"/>
              </a:rPr>
              <a:t>мес</a:t>
            </a:r>
            <a:endParaRPr lang="ru-RU" sz="4800" b="1" spc="-153" dirty="0" smtClean="0">
              <a:latin typeface="Tele2 DisplaySerif"/>
              <a:cs typeface="Tele2 DisplaySerif"/>
            </a:endParaRPr>
          </a:p>
          <a:p>
            <a:pPr marL="15523" algn="ctr">
              <a:spcBef>
                <a:spcPts val="147"/>
              </a:spcBef>
            </a:pPr>
            <a:r>
              <a:rPr lang="en-US" sz="11062" b="1" spc="-153" dirty="0" smtClean="0">
                <a:latin typeface="Tele2 DisplaySerif"/>
                <a:cs typeface="Tele2 DisplaySerif"/>
              </a:rPr>
              <a:t>2</a:t>
            </a:r>
            <a:r>
              <a:rPr lang="ru-RU" sz="11062" b="1" spc="-153" dirty="0" smtClean="0">
                <a:latin typeface="Tele2 DisplaySerif"/>
                <a:cs typeface="Tele2 DisplaySerif"/>
              </a:rPr>
              <a:t>25</a:t>
            </a:r>
            <a:r>
              <a:rPr sz="11062" b="1" spc="-2041" dirty="0" smtClean="0">
                <a:latin typeface="Tele2 DisplaySerif"/>
                <a:cs typeface="Tele2 DisplaySerif"/>
              </a:rPr>
              <a:t> </a:t>
            </a:r>
            <a:r>
              <a:rPr sz="3178" b="1" spc="-49" dirty="0">
                <a:latin typeface="Tele2 DisplaySerif"/>
                <a:cs typeface="Tele2 DisplaySerif"/>
              </a:rPr>
              <a:t>руб./</a:t>
            </a:r>
            <a:r>
              <a:rPr sz="3178" b="1" spc="-49" dirty="0" err="1">
                <a:latin typeface="Tele2 DisplaySerif"/>
                <a:cs typeface="Tele2 DisplaySerif"/>
              </a:rPr>
              <a:t>мес</a:t>
            </a:r>
            <a:r>
              <a:rPr sz="3178" b="1" spc="-49" dirty="0">
                <a:latin typeface="Tele2 DisplaySerif"/>
                <a:cs typeface="Tele2 DisplaySerif"/>
              </a:rPr>
              <a:t>.</a:t>
            </a:r>
            <a:endParaRPr sz="2322" dirty="0">
              <a:latin typeface="Tele2 TextSans"/>
              <a:cs typeface="Tele2 TextSan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4146" y="12970838"/>
            <a:ext cx="6837272" cy="541832"/>
          </a:xfrm>
          <a:prstGeom prst="rect">
            <a:avLst/>
          </a:prstGeom>
        </p:spPr>
        <p:txBody>
          <a:bodyPr vert="horz" wrap="square" lIns="0" tIns="28719" rIns="0" bIns="0" rtlCol="0">
            <a:spAutoFit/>
          </a:bodyPr>
          <a:lstStyle/>
          <a:p>
            <a:pPr marL="15523" marR="6209">
              <a:lnSpc>
                <a:spcPct val="101499"/>
              </a:lnSpc>
              <a:spcBef>
                <a:spcPts val="226"/>
              </a:spcBef>
            </a:pPr>
            <a:r>
              <a:rPr sz="1100" dirty="0">
                <a:latin typeface="Tele2 TextSans"/>
                <a:cs typeface="Tele2 TextSans"/>
              </a:rPr>
              <a:t>Пакеты </a:t>
            </a:r>
            <a:r>
              <a:rPr sz="1100" spc="-6" dirty="0">
                <a:latin typeface="Tele2 TextSans"/>
                <a:cs typeface="Tele2 TextSans"/>
              </a:rPr>
              <a:t>минут, </a:t>
            </a:r>
            <a:r>
              <a:rPr sz="1100" spc="-18" dirty="0">
                <a:latin typeface="Tele2 TextSans"/>
                <a:cs typeface="Tele2 TextSans"/>
              </a:rPr>
              <a:t>SMS/MMS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spc="6" dirty="0">
                <a:latin typeface="Tele2 TextSans"/>
                <a:cs typeface="Tele2 TextSans"/>
              </a:rPr>
              <a:t>интернета действуют </a:t>
            </a:r>
            <a:r>
              <a:rPr sz="1100" dirty="0">
                <a:latin typeface="Tele2 TextSans"/>
                <a:cs typeface="Tele2 TextSans"/>
              </a:rPr>
              <a:t>на территории </a:t>
            </a:r>
            <a:r>
              <a:rPr sz="1100" spc="6" dirty="0">
                <a:latin typeface="Tele2 TextSans"/>
                <a:cs typeface="Tele2 TextSans"/>
              </a:rPr>
              <a:t>всей </a:t>
            </a:r>
            <a:r>
              <a:rPr sz="1100" spc="-6" dirty="0">
                <a:latin typeface="Tele2 TextSans"/>
                <a:cs typeface="Tele2 TextSans"/>
              </a:rPr>
              <a:t>России, </a:t>
            </a:r>
            <a:r>
              <a:rPr sz="1100" dirty="0">
                <a:latin typeface="Tele2 TextSans"/>
                <a:cs typeface="Tele2 TextSans"/>
              </a:rPr>
              <a:t>за </a:t>
            </a:r>
            <a:r>
              <a:rPr sz="1100" spc="6" dirty="0">
                <a:latin typeface="Tele2 TextSans"/>
                <a:cs typeface="Tele2 TextSans"/>
              </a:rPr>
              <a:t>исключением </a:t>
            </a:r>
            <a:r>
              <a:rPr sz="1100" spc="-73" dirty="0">
                <a:latin typeface="Tele2 TextSans"/>
                <a:cs typeface="Tele2 TextSans"/>
              </a:rPr>
              <a:t>г. </a:t>
            </a:r>
            <a:r>
              <a:rPr sz="1100" spc="6" dirty="0">
                <a:latin typeface="Tele2 TextSans"/>
                <a:cs typeface="Tele2 TextSans"/>
              </a:rPr>
              <a:t>Севастополь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dirty="0">
                <a:latin typeface="Tele2 TextSans"/>
                <a:cs typeface="Tele2 TextSans"/>
              </a:rPr>
              <a:t>Республики Крым. Входящие </a:t>
            </a:r>
            <a:r>
              <a:rPr sz="1100" spc="6" dirty="0">
                <a:latin typeface="Tele2 TextSans"/>
                <a:cs typeface="Tele2 TextSans"/>
              </a:rPr>
              <a:t>в Крыму </a:t>
            </a:r>
            <a:r>
              <a:rPr sz="1100" spc="12" dirty="0">
                <a:latin typeface="Tele2 TextSans"/>
                <a:cs typeface="Tele2 TextSans"/>
              </a:rPr>
              <a:t>– 0 </a:t>
            </a:r>
            <a:r>
              <a:rPr sz="1100" spc="-24" dirty="0">
                <a:latin typeface="Tele2 TextSans"/>
                <a:cs typeface="Tele2 TextSans"/>
              </a:rPr>
              <a:t>руб./мин.  </a:t>
            </a:r>
            <a:r>
              <a:rPr sz="1100" spc="6" dirty="0">
                <a:latin typeface="Tele2 TextSans"/>
                <a:cs typeface="Tele2 TextSans"/>
              </a:rPr>
              <a:t>Все цены </a:t>
            </a:r>
            <a:r>
              <a:rPr sz="1100" dirty="0">
                <a:latin typeface="Tele2 TextSans"/>
                <a:cs typeface="Tele2 TextSans"/>
              </a:rPr>
              <a:t>указаны </a:t>
            </a:r>
            <a:r>
              <a:rPr sz="1100" spc="6" dirty="0">
                <a:latin typeface="Tele2 TextSans"/>
                <a:cs typeface="Tele2 TextSans"/>
              </a:rPr>
              <a:t>с </a:t>
            </a:r>
            <a:r>
              <a:rPr sz="1100" spc="-6" dirty="0">
                <a:latin typeface="Tele2 TextSans"/>
                <a:cs typeface="Tele2 TextSans"/>
              </a:rPr>
              <a:t>НДС. </a:t>
            </a:r>
            <a:r>
              <a:rPr sz="1100" spc="6" dirty="0">
                <a:latin typeface="Tele2 TextSans"/>
                <a:cs typeface="Tele2 TextSans"/>
              </a:rPr>
              <a:t>Предложение действительно </a:t>
            </a:r>
            <a:r>
              <a:rPr sz="1100" dirty="0" err="1">
                <a:latin typeface="Tele2 TextSans"/>
                <a:cs typeface="Tele2 TextSans"/>
              </a:rPr>
              <a:t>до</a:t>
            </a:r>
            <a:r>
              <a:rPr sz="1100" spc="-24" dirty="0">
                <a:latin typeface="Tele2 TextSans"/>
                <a:cs typeface="Tele2 TextSans"/>
              </a:rPr>
              <a:t> </a:t>
            </a:r>
            <a:r>
              <a:rPr sz="1100" spc="-12" dirty="0" smtClean="0">
                <a:latin typeface="Tele2 TextSans"/>
                <a:cs typeface="Tele2 TextSans"/>
              </a:rPr>
              <a:t>31.</a:t>
            </a:r>
            <a:r>
              <a:rPr lang="ru-RU" sz="1100" spc="-12" dirty="0" smtClean="0">
                <a:latin typeface="Tele2 TextSans"/>
                <a:cs typeface="Tele2 TextSans"/>
              </a:rPr>
              <a:t>12.2021</a:t>
            </a:r>
            <a:endParaRPr sz="1100" dirty="0">
              <a:latin typeface="Tele2 TextSans"/>
              <a:cs typeface="Tele2 Text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B0407D-A184-41E2-8713-7CFA20BEE4D2}"/>
              </a:ext>
            </a:extLst>
          </p:cNvPr>
          <p:cNvSpPr txBox="1"/>
          <p:nvPr/>
        </p:nvSpPr>
        <p:spPr>
          <a:xfrm>
            <a:off x="399030" y="2548983"/>
            <a:ext cx="651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Выберите тарифный </a:t>
            </a:r>
            <a:r>
              <a:rPr lang="ru-RU" sz="2400" spc="-18" dirty="0" smtClean="0">
                <a:solidFill>
                  <a:srgbClr val="000000"/>
                </a:solidFill>
                <a:latin typeface="Tele2 TextSans"/>
                <a:ea typeface="+mj-ea"/>
              </a:rPr>
              <a:t>план </a:t>
            </a:r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с безлимитным общением внутри сети Tele2</a:t>
            </a:r>
            <a:endParaRPr lang="ru-RU" sz="14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FF0F38-059A-4AF0-B7FB-7BDEB68B1B79}"/>
              </a:ext>
            </a:extLst>
          </p:cNvPr>
          <p:cNvGrpSpPr/>
          <p:nvPr/>
        </p:nvGrpSpPr>
        <p:grpSpPr>
          <a:xfrm>
            <a:off x="0" y="4671807"/>
            <a:ext cx="7740650" cy="713267"/>
            <a:chOff x="1289049" y="3732599"/>
            <a:chExt cx="5711005" cy="583523"/>
          </a:xfrm>
        </p:grpSpPr>
        <p:sp>
          <p:nvSpPr>
            <p:cNvPr id="4" name="object 4"/>
            <p:cNvSpPr/>
            <p:nvPr/>
          </p:nvSpPr>
          <p:spPr>
            <a:xfrm>
              <a:off x="2626614" y="4220877"/>
              <a:ext cx="3092095" cy="95245"/>
            </a:xfrm>
            <a:custGeom>
              <a:avLst/>
              <a:gdLst/>
              <a:ahLst/>
              <a:cxnLst/>
              <a:rect l="l" t="t" r="r" b="b"/>
              <a:pathLst>
                <a:path w="3458210">
                  <a:moveTo>
                    <a:pt x="0" y="0"/>
                  </a:moveTo>
                  <a:lnTo>
                    <a:pt x="3457591" y="0"/>
                  </a:lnTo>
                </a:path>
              </a:pathLst>
            </a:custGeom>
            <a:ln w="95250">
              <a:solidFill>
                <a:srgbClr val="00B6F1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9B78885A-CA1B-4A8A-9EF3-7C36C7517983}"/>
                </a:ext>
              </a:extLst>
            </p:cNvPr>
            <p:cNvSpPr txBox="1"/>
            <p:nvPr/>
          </p:nvSpPr>
          <p:spPr>
            <a:xfrm>
              <a:off x="1289049" y="3732599"/>
              <a:ext cx="5711005" cy="583523"/>
            </a:xfrm>
            <a:prstGeom prst="rect">
              <a:avLst/>
            </a:prstGeom>
          </p:spPr>
          <p:txBody>
            <a:bodyPr vert="horz" wrap="square" lIns="0" tIns="17076" rIns="0" bIns="0" rtlCol="0">
              <a:spAutoFit/>
            </a:bodyPr>
            <a:lstStyle/>
            <a:p>
              <a:pPr marL="15523" algn="ctr">
                <a:spcBef>
                  <a:spcPts val="134"/>
                </a:spcBef>
                <a:tabLst>
                  <a:tab pos="7090226" algn="l"/>
                  <a:tab pos="14374492" algn="l"/>
                </a:tabLst>
              </a:pPr>
              <a:r>
                <a:rPr sz="4523" b="1" spc="-79" dirty="0">
                  <a:latin typeface="Tele2 DisplaySerif"/>
                  <a:cs typeface="Tele2 DisplaySerif"/>
                </a:rPr>
                <a:t>«Мой</a:t>
              </a:r>
              <a:r>
                <a:rPr sz="4523" b="1" spc="6" dirty="0">
                  <a:latin typeface="Tele2 DisplaySerif"/>
                  <a:cs typeface="Tele2 DisplaySerif"/>
                </a:rPr>
                <a:t> </a:t>
              </a:r>
              <a:r>
                <a:rPr sz="4523" b="1" spc="-55" dirty="0" err="1">
                  <a:latin typeface="Tele2 DisplaySerif"/>
                  <a:cs typeface="Tele2 DisplaySerif"/>
                </a:rPr>
                <a:t>бизнес</a:t>
              </a:r>
              <a:r>
                <a:rPr sz="4523" b="1" spc="6" dirty="0">
                  <a:latin typeface="Tele2 DisplaySerif"/>
                  <a:cs typeface="Tele2 DisplaySerif"/>
                </a:rPr>
                <a:t> </a:t>
              </a:r>
              <a:r>
                <a:rPr lang="en-US" sz="4523" b="1" spc="6" dirty="0">
                  <a:latin typeface="Tele2 DisplaySerif"/>
                  <a:cs typeface="Tele2 DisplaySerif"/>
                </a:rPr>
                <a:t>S</a:t>
              </a:r>
              <a:r>
                <a:rPr sz="4523" b="1" spc="-31" dirty="0">
                  <a:latin typeface="Tele2 DisplaySerif"/>
                  <a:cs typeface="Tele2 DisplaySerif"/>
                </a:rPr>
                <a:t>»</a:t>
              </a:r>
              <a:endParaRPr sz="4523" dirty="0">
                <a:latin typeface="Tele2 DisplaySerif"/>
                <a:cs typeface="Tele2 DisplaySerif"/>
              </a:endParaRPr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20C6FE67-25FA-4E1C-B72B-9C0008272781}"/>
              </a:ext>
            </a:extLst>
          </p:cNvPr>
          <p:cNvSpPr txBox="1">
            <a:spLocks/>
          </p:cNvSpPr>
          <p:nvPr/>
        </p:nvSpPr>
        <p:spPr>
          <a:xfrm>
            <a:off x="454146" y="291336"/>
            <a:ext cx="6700192" cy="2086604"/>
          </a:xfrm>
          <a:prstGeom prst="rect">
            <a:avLst/>
          </a:prstGeom>
        </p:spPr>
        <p:txBody>
          <a:bodyPr vert="horz" wrap="square" lIns="0" tIns="237624" rIns="0" bIns="0" rtlCol="0">
            <a:spAutoFit/>
          </a:bodyPr>
          <a:lstStyle>
            <a:lvl1pPr>
              <a:defRPr sz="8739" b="0" i="0" baseline="0">
                <a:solidFill>
                  <a:srgbClr val="CF2C91"/>
                </a:solidFill>
                <a:latin typeface="Standard CT Stencil Bold"/>
                <a:ea typeface="+mj-ea"/>
                <a:cs typeface="Standard CT Stencil Bold"/>
              </a:defRPr>
            </a:lvl1pPr>
          </a:lstStyle>
          <a:p>
            <a:pPr marL="15523" marR="6209">
              <a:lnSpc>
                <a:spcPts val="4800"/>
              </a:lnSpc>
              <a:spcBef>
                <a:spcPts val="1876"/>
              </a:spcBef>
            </a:pPr>
            <a:r>
              <a:rPr lang="ru-RU" sz="4800" dirty="0">
                <a:solidFill>
                  <a:srgbClr val="00B6F1"/>
                </a:solidFill>
              </a:rPr>
              <a:t>МОБИЛЬНАЯ </a:t>
            </a:r>
            <a:r>
              <a:rPr lang="ru-RU" sz="4800" spc="-67" dirty="0">
                <a:solidFill>
                  <a:srgbClr val="00B6F1"/>
                </a:solidFill>
              </a:rPr>
              <a:t>СВЯЗЬ</a:t>
            </a:r>
            <a:br>
              <a:rPr lang="ru-RU" sz="4800" spc="-67" dirty="0">
                <a:solidFill>
                  <a:srgbClr val="00B6F1"/>
                </a:solidFill>
              </a:rPr>
            </a:br>
            <a:r>
              <a:rPr lang="ru-RU" sz="4800" spc="24" dirty="0">
                <a:solidFill>
                  <a:srgbClr val="00B6F1"/>
                </a:solidFill>
              </a:rPr>
              <a:t>ДЛЯ </a:t>
            </a:r>
            <a:r>
              <a:rPr lang="ru-RU" sz="4800" spc="-24" dirty="0" smtClean="0">
                <a:solidFill>
                  <a:srgbClr val="00B6F1"/>
                </a:solidFill>
              </a:rPr>
              <a:t>СОТРУДНИКА УЧРЕЖДЕНИЯ</a:t>
            </a:r>
            <a:endParaRPr lang="ru-RU" sz="4800" kern="0" spc="-134" dirty="0">
              <a:solidFill>
                <a:srgbClr val="00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8EB381-F138-4E5A-B19F-3187FA31D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041" y="7982432"/>
            <a:ext cx="903930" cy="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B98EF7-ED36-4759-9449-53E19F0E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84853"/>
              </p:ext>
            </p:extLst>
          </p:nvPr>
        </p:nvGraphicFramePr>
        <p:xfrm>
          <a:off x="-450225" y="7750175"/>
          <a:ext cx="7467934" cy="4491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737">
                  <a:extLst>
                    <a:ext uri="{9D8B030D-6E8A-4147-A177-3AD203B41FA5}">
                      <a16:colId xmlns:a16="http://schemas.microsoft.com/office/drawing/2014/main" val="846815018"/>
                    </a:ext>
                  </a:extLst>
                </a:gridCol>
                <a:gridCol w="4494197">
                  <a:extLst>
                    <a:ext uri="{9D8B030D-6E8A-4147-A177-3AD203B41FA5}">
                      <a16:colId xmlns:a16="http://schemas.microsoft.com/office/drawing/2014/main" val="3423378588"/>
                    </a:ext>
                  </a:extLst>
                </a:gridCol>
              </a:tblGrid>
              <a:tr h="903486">
                <a:tc>
                  <a:txBody>
                    <a:bodyPr/>
                    <a:lstStyle/>
                    <a:p>
                      <a:pPr algn="r"/>
                      <a:endParaRPr lang="ru-RU" sz="2200" dirty="0"/>
                    </a:p>
                  </a:txBody>
                  <a:tcPr marL="0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err="1">
                          <a:latin typeface="Tele2 TextSans"/>
                          <a:cs typeface="Tele2 TextSans"/>
                        </a:rPr>
                        <a:t>Безлимит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 на </a:t>
                      </a:r>
                      <a:r>
                        <a:rPr lang="en-US" sz="2300" spc="-45" dirty="0">
                          <a:latin typeface="Tele2 TextSans"/>
                          <a:cs typeface="Tele2 TextSans"/>
                        </a:rPr>
                        <a:t>Tele2</a:t>
                      </a:r>
                      <a:r>
                        <a:rPr lang="en-US" sz="2300" spc="1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06666"/>
                  </a:ext>
                </a:extLst>
              </a:tr>
              <a:tr h="903486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5" dirty="0" smtClean="0">
                          <a:latin typeface="Tele2 TextSans"/>
                          <a:cs typeface="Tele2 TextSans"/>
                        </a:rPr>
                        <a:t>5</a:t>
                      </a:r>
                      <a:r>
                        <a:rPr lang="ru-RU" sz="4400" b="1" spc="5" dirty="0" smtClean="0">
                          <a:latin typeface="Tele2 TextSans"/>
                          <a:cs typeface="Tele2 TextSans"/>
                        </a:rPr>
                        <a:t>00</a:t>
                      </a:r>
                      <a:r>
                        <a:rPr lang="ru-RU" sz="4400" b="1" spc="-130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000" spc="15" dirty="0">
                          <a:latin typeface="Tele2 TextSans"/>
                          <a:cs typeface="Tele2 TextSans"/>
                        </a:rPr>
                        <a:t>МИН.</a:t>
                      </a:r>
                      <a:endParaRPr lang="ru-RU" sz="2000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0" dirty="0">
                          <a:latin typeface="Tele2 TextSans"/>
                          <a:cs typeface="Tele2 TextSans"/>
                        </a:rPr>
                        <a:t>остальные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номера</a:t>
                      </a:r>
                      <a:r>
                        <a:rPr lang="ru-RU" sz="2300" spc="-3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66435"/>
                  </a:ext>
                </a:extLst>
              </a:tr>
              <a:tr h="903486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latin typeface="Tele2 TextSans"/>
                          <a:cs typeface="Tele2 TextSans"/>
                        </a:rPr>
                        <a:t>100</a:t>
                      </a:r>
                      <a:r>
                        <a:rPr lang="en-US" sz="4400" b="1" spc="-13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en-US" sz="2000" spc="-5" dirty="0">
                          <a:latin typeface="Tele2 TextSans"/>
                          <a:cs typeface="Tele2 TextSans"/>
                        </a:rPr>
                        <a:t>SMS</a:t>
                      </a:r>
                      <a:endParaRPr lang="en-US" sz="2200" spc="-5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все номера</a:t>
                      </a: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922810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spc="-135" dirty="0" smtClean="0">
                          <a:latin typeface="Tele2 TextSans"/>
                          <a:cs typeface="Tele2 TextSans"/>
                        </a:rPr>
                        <a:t>2</a:t>
                      </a:r>
                      <a:r>
                        <a:rPr lang="en-US" sz="4400" b="1" spc="-135" dirty="0" smtClean="0">
                          <a:latin typeface="Tele2 TextSans"/>
                          <a:cs typeface="Tele2 TextSans"/>
                        </a:rPr>
                        <a:t>0</a:t>
                      </a:r>
                      <a:r>
                        <a:rPr lang="en-US" sz="4400" b="0" spc="-13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000" b="0" spc="-5" dirty="0">
                          <a:latin typeface="Tele2 TextSans"/>
                          <a:cs typeface="Tele2 TextSans"/>
                        </a:rPr>
                        <a:t>ГБ</a:t>
                      </a:r>
                      <a:endParaRPr lang="ru-RU" sz="2000" dirty="0"/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Интернет </a:t>
                      </a:r>
                      <a:r>
                        <a:rPr lang="ru-RU" sz="2300" spc="-5" dirty="0">
                          <a:latin typeface="Tele2 TextSans"/>
                          <a:cs typeface="Tele2 TextSans"/>
                        </a:rPr>
                        <a:t>+</a:t>
                      </a:r>
                      <a:r>
                        <a:rPr lang="ru-RU" sz="2300" spc="-3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безлимитные: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038619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768903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-17585" y="5507660"/>
            <a:ext cx="7740650" cy="2472624"/>
          </a:xfrm>
          <a:prstGeom prst="rect">
            <a:avLst/>
          </a:prstGeom>
        </p:spPr>
        <p:txBody>
          <a:bodyPr vert="horz" wrap="square" lIns="0" tIns="18629" rIns="0" bIns="0" rtlCol="0">
            <a:spAutoFit/>
          </a:bodyPr>
          <a:lstStyle/>
          <a:p>
            <a:pPr marL="15523" algn="ctr">
              <a:spcBef>
                <a:spcPts val="147"/>
              </a:spcBef>
            </a:pPr>
            <a:r>
              <a:rPr lang="ru-RU" sz="4800" b="1" strike="sngStrike" spc="-153" dirty="0" smtClean="0">
                <a:latin typeface="Tele2 DisplaySerif"/>
                <a:cs typeface="Tele2 DisplaySerif"/>
              </a:rPr>
              <a:t>300 </a:t>
            </a:r>
            <a:r>
              <a:rPr lang="ru-RU" sz="2800" b="1" spc="-153" dirty="0">
                <a:latin typeface="Tele2 DisplaySerif"/>
                <a:cs typeface="Tele2 DisplaySerif"/>
              </a:rPr>
              <a:t> </a:t>
            </a:r>
            <a:r>
              <a:rPr lang="ru-RU" sz="2800" b="1" spc="-153" dirty="0" smtClean="0">
                <a:latin typeface="Tele2 DisplaySerif"/>
                <a:cs typeface="Tele2 DisplaySerif"/>
              </a:rPr>
              <a:t>руб./</a:t>
            </a:r>
            <a:r>
              <a:rPr lang="ru-RU" sz="2800" b="1" spc="-153" dirty="0" err="1" smtClean="0">
                <a:latin typeface="Tele2 DisplaySerif"/>
                <a:cs typeface="Tele2 DisplaySerif"/>
              </a:rPr>
              <a:t>мес</a:t>
            </a:r>
            <a:endParaRPr lang="ru-RU" sz="4800" b="1" strike="sngStrike" spc="-153" dirty="0" smtClean="0">
              <a:latin typeface="Tele2 DisplaySerif"/>
              <a:cs typeface="Tele2 DisplaySerif"/>
            </a:endParaRPr>
          </a:p>
          <a:p>
            <a:pPr marL="15523" algn="ctr">
              <a:spcBef>
                <a:spcPts val="147"/>
              </a:spcBef>
            </a:pPr>
            <a:r>
              <a:rPr lang="ru-RU" sz="11062" b="1" spc="-153" dirty="0" smtClean="0">
                <a:latin typeface="Tele2 DisplaySerif"/>
                <a:cs typeface="Tele2 DisplaySerif"/>
              </a:rPr>
              <a:t>240</a:t>
            </a:r>
            <a:r>
              <a:rPr sz="11062" b="1" spc="-2041" dirty="0" smtClean="0">
                <a:latin typeface="Tele2 DisplaySerif"/>
                <a:cs typeface="Tele2 DisplaySerif"/>
              </a:rPr>
              <a:t> </a:t>
            </a:r>
            <a:r>
              <a:rPr sz="3178" b="1" spc="-49" dirty="0">
                <a:latin typeface="Tele2 DisplaySerif"/>
                <a:cs typeface="Tele2 DisplaySerif"/>
              </a:rPr>
              <a:t>руб./</a:t>
            </a:r>
            <a:r>
              <a:rPr sz="3178" b="1" spc="-49" dirty="0" err="1">
                <a:latin typeface="Tele2 DisplaySerif"/>
                <a:cs typeface="Tele2 DisplaySerif"/>
              </a:rPr>
              <a:t>мес</a:t>
            </a:r>
            <a:r>
              <a:rPr sz="3178" b="1" spc="-49" dirty="0">
                <a:latin typeface="Tele2 DisplaySerif"/>
                <a:cs typeface="Tele2 DisplaySerif"/>
              </a:rPr>
              <a:t>.</a:t>
            </a:r>
            <a:endParaRPr sz="2322" dirty="0">
              <a:latin typeface="Tele2 TextSans"/>
              <a:cs typeface="Tele2 TextSan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4146" y="12970838"/>
            <a:ext cx="6837272" cy="533689"/>
          </a:xfrm>
          <a:prstGeom prst="rect">
            <a:avLst/>
          </a:prstGeom>
        </p:spPr>
        <p:txBody>
          <a:bodyPr vert="horz" wrap="square" lIns="0" tIns="28719" rIns="0" bIns="0" rtlCol="0">
            <a:spAutoFit/>
          </a:bodyPr>
          <a:lstStyle/>
          <a:p>
            <a:pPr marL="15523" marR="6209">
              <a:lnSpc>
                <a:spcPct val="101499"/>
              </a:lnSpc>
              <a:spcBef>
                <a:spcPts val="226"/>
              </a:spcBef>
            </a:pPr>
            <a:r>
              <a:rPr sz="1100" dirty="0">
                <a:latin typeface="Tele2 TextSans"/>
                <a:cs typeface="Tele2 TextSans"/>
              </a:rPr>
              <a:t>Пакеты </a:t>
            </a:r>
            <a:r>
              <a:rPr sz="1100" spc="-6" dirty="0">
                <a:latin typeface="Tele2 TextSans"/>
                <a:cs typeface="Tele2 TextSans"/>
              </a:rPr>
              <a:t>минут, </a:t>
            </a:r>
            <a:r>
              <a:rPr sz="1100" spc="-18" dirty="0">
                <a:latin typeface="Tele2 TextSans"/>
                <a:cs typeface="Tele2 TextSans"/>
              </a:rPr>
              <a:t>SMS/MMS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spc="6" dirty="0">
                <a:latin typeface="Tele2 TextSans"/>
                <a:cs typeface="Tele2 TextSans"/>
              </a:rPr>
              <a:t>интернета действуют </a:t>
            </a:r>
            <a:r>
              <a:rPr sz="1100" dirty="0">
                <a:latin typeface="Tele2 TextSans"/>
                <a:cs typeface="Tele2 TextSans"/>
              </a:rPr>
              <a:t>на территории </a:t>
            </a:r>
            <a:r>
              <a:rPr sz="1100" spc="6" dirty="0">
                <a:latin typeface="Tele2 TextSans"/>
                <a:cs typeface="Tele2 TextSans"/>
              </a:rPr>
              <a:t>всей </a:t>
            </a:r>
            <a:r>
              <a:rPr sz="1100" spc="-6" dirty="0">
                <a:latin typeface="Tele2 TextSans"/>
                <a:cs typeface="Tele2 TextSans"/>
              </a:rPr>
              <a:t>России, </a:t>
            </a:r>
            <a:r>
              <a:rPr sz="1100" dirty="0">
                <a:latin typeface="Tele2 TextSans"/>
                <a:cs typeface="Tele2 TextSans"/>
              </a:rPr>
              <a:t>за </a:t>
            </a:r>
            <a:r>
              <a:rPr sz="1100" spc="6" dirty="0">
                <a:latin typeface="Tele2 TextSans"/>
                <a:cs typeface="Tele2 TextSans"/>
              </a:rPr>
              <a:t>исключением </a:t>
            </a:r>
            <a:r>
              <a:rPr sz="1100" spc="-73" dirty="0">
                <a:latin typeface="Tele2 TextSans"/>
                <a:cs typeface="Tele2 TextSans"/>
              </a:rPr>
              <a:t>г. </a:t>
            </a:r>
            <a:r>
              <a:rPr sz="1100" spc="6" dirty="0">
                <a:latin typeface="Tele2 TextSans"/>
                <a:cs typeface="Tele2 TextSans"/>
              </a:rPr>
              <a:t>Севастополь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dirty="0">
                <a:latin typeface="Tele2 TextSans"/>
                <a:cs typeface="Tele2 TextSans"/>
              </a:rPr>
              <a:t>Республики Крым. Входящие </a:t>
            </a:r>
            <a:r>
              <a:rPr sz="1100" spc="6" dirty="0">
                <a:latin typeface="Tele2 TextSans"/>
                <a:cs typeface="Tele2 TextSans"/>
              </a:rPr>
              <a:t>в Крыму </a:t>
            </a:r>
            <a:r>
              <a:rPr sz="1100" spc="12" dirty="0">
                <a:latin typeface="Tele2 TextSans"/>
                <a:cs typeface="Tele2 TextSans"/>
              </a:rPr>
              <a:t>– 0 </a:t>
            </a:r>
            <a:r>
              <a:rPr sz="1100" spc="-24" dirty="0">
                <a:latin typeface="Tele2 TextSans"/>
                <a:cs typeface="Tele2 TextSans"/>
              </a:rPr>
              <a:t>руб./мин.  </a:t>
            </a:r>
            <a:r>
              <a:rPr sz="1100" spc="6" dirty="0">
                <a:latin typeface="Tele2 TextSans"/>
                <a:cs typeface="Tele2 TextSans"/>
              </a:rPr>
              <a:t>Все цены </a:t>
            </a:r>
            <a:r>
              <a:rPr sz="1100" dirty="0">
                <a:latin typeface="Tele2 TextSans"/>
                <a:cs typeface="Tele2 TextSans"/>
              </a:rPr>
              <a:t>указаны </a:t>
            </a:r>
            <a:r>
              <a:rPr sz="1100" spc="6" dirty="0">
                <a:latin typeface="Tele2 TextSans"/>
                <a:cs typeface="Tele2 TextSans"/>
              </a:rPr>
              <a:t>с </a:t>
            </a:r>
            <a:r>
              <a:rPr sz="1100" spc="-6" dirty="0">
                <a:latin typeface="Tele2 TextSans"/>
                <a:cs typeface="Tele2 TextSans"/>
              </a:rPr>
              <a:t>НДС. </a:t>
            </a:r>
            <a:r>
              <a:rPr sz="1100" spc="6" dirty="0">
                <a:latin typeface="Tele2 TextSans"/>
                <a:cs typeface="Tele2 TextSans"/>
              </a:rPr>
              <a:t>Предложение действительно </a:t>
            </a:r>
            <a:r>
              <a:rPr sz="1100" dirty="0" err="1">
                <a:latin typeface="Tele2 TextSans"/>
                <a:cs typeface="Tele2 TextSans"/>
              </a:rPr>
              <a:t>до</a:t>
            </a:r>
            <a:r>
              <a:rPr sz="1100" spc="-24" dirty="0">
                <a:latin typeface="Tele2 TextSans"/>
                <a:cs typeface="Tele2 TextSans"/>
              </a:rPr>
              <a:t> </a:t>
            </a:r>
            <a:r>
              <a:rPr lang="ru-RU" sz="1100" spc="-12" dirty="0">
                <a:latin typeface="Tele2 TextSans"/>
                <a:cs typeface="Tele2 TextSans"/>
              </a:rPr>
              <a:t>31.12.2021</a:t>
            </a:r>
            <a:endParaRPr lang="ru-RU" sz="1100" dirty="0">
              <a:latin typeface="Tele2 TextSans"/>
              <a:cs typeface="Tele2 Text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B0407D-A184-41E2-8713-7CFA20BEE4D2}"/>
              </a:ext>
            </a:extLst>
          </p:cNvPr>
          <p:cNvSpPr txBox="1"/>
          <p:nvPr/>
        </p:nvSpPr>
        <p:spPr>
          <a:xfrm>
            <a:off x="399030" y="2548983"/>
            <a:ext cx="651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Выберите тарифный план </a:t>
            </a:r>
            <a:r>
              <a:rPr lang="ru-RU" sz="2400" spc="-18" dirty="0" smtClean="0">
                <a:solidFill>
                  <a:srgbClr val="000000"/>
                </a:solidFill>
                <a:latin typeface="Tele2 TextSans"/>
                <a:ea typeface="+mj-ea"/>
              </a:rPr>
              <a:t>с </a:t>
            </a:r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безлимитным общением внутри сети Tele2</a:t>
            </a:r>
            <a:endParaRPr lang="ru-RU" sz="14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FF0F38-059A-4AF0-B7FB-7BDEB68B1B79}"/>
              </a:ext>
            </a:extLst>
          </p:cNvPr>
          <p:cNvGrpSpPr/>
          <p:nvPr/>
        </p:nvGrpSpPr>
        <p:grpSpPr>
          <a:xfrm>
            <a:off x="0" y="4671807"/>
            <a:ext cx="7740650" cy="713267"/>
            <a:chOff x="1289049" y="3732599"/>
            <a:chExt cx="5711005" cy="583523"/>
          </a:xfrm>
        </p:grpSpPr>
        <p:sp>
          <p:nvSpPr>
            <p:cNvPr id="4" name="object 4"/>
            <p:cNvSpPr/>
            <p:nvPr/>
          </p:nvSpPr>
          <p:spPr>
            <a:xfrm>
              <a:off x="2489489" y="4224299"/>
              <a:ext cx="3366347" cy="88402"/>
            </a:xfrm>
            <a:custGeom>
              <a:avLst/>
              <a:gdLst/>
              <a:ahLst/>
              <a:cxnLst/>
              <a:rect l="l" t="t" r="r" b="b"/>
              <a:pathLst>
                <a:path w="3458210">
                  <a:moveTo>
                    <a:pt x="0" y="0"/>
                  </a:moveTo>
                  <a:lnTo>
                    <a:pt x="3457591" y="0"/>
                  </a:lnTo>
                </a:path>
              </a:pathLst>
            </a:custGeom>
            <a:ln w="95250">
              <a:solidFill>
                <a:srgbClr val="00B6F1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9B78885A-CA1B-4A8A-9EF3-7C36C7517983}"/>
                </a:ext>
              </a:extLst>
            </p:cNvPr>
            <p:cNvSpPr txBox="1"/>
            <p:nvPr/>
          </p:nvSpPr>
          <p:spPr>
            <a:xfrm>
              <a:off x="1289049" y="3732599"/>
              <a:ext cx="5711005" cy="583523"/>
            </a:xfrm>
            <a:prstGeom prst="rect">
              <a:avLst/>
            </a:prstGeom>
          </p:spPr>
          <p:txBody>
            <a:bodyPr vert="horz" wrap="square" lIns="0" tIns="17076" rIns="0" bIns="0" rtlCol="0">
              <a:spAutoFit/>
            </a:bodyPr>
            <a:lstStyle/>
            <a:p>
              <a:pPr marL="15523" algn="ctr">
                <a:spcBef>
                  <a:spcPts val="134"/>
                </a:spcBef>
                <a:tabLst>
                  <a:tab pos="7090226" algn="l"/>
                  <a:tab pos="14374492" algn="l"/>
                </a:tabLst>
              </a:pPr>
              <a:r>
                <a:rPr lang="ru-RU" sz="4523" b="1" spc="-79" dirty="0">
                  <a:latin typeface="Tele2 DisplaySerif"/>
                  <a:cs typeface="Tele2 DisplaySerif"/>
                </a:rPr>
                <a:t>«Мой</a:t>
              </a:r>
              <a:r>
                <a:rPr lang="ru-RU" sz="4523" b="1" spc="6" dirty="0">
                  <a:latin typeface="Tele2 DisplaySerif"/>
                  <a:cs typeface="Tele2 DisplaySerif"/>
                </a:rPr>
                <a:t> </a:t>
              </a:r>
              <a:r>
                <a:rPr lang="ru-RU" sz="4523" b="1" spc="-55" dirty="0">
                  <a:latin typeface="Tele2 DisplaySerif"/>
                  <a:cs typeface="Tele2 DisplaySerif"/>
                </a:rPr>
                <a:t>бизнес</a:t>
              </a:r>
              <a:r>
                <a:rPr lang="ru-RU" sz="4523" b="1" spc="6" dirty="0">
                  <a:latin typeface="Tele2 DisplaySerif"/>
                  <a:cs typeface="Tele2 DisplaySerif"/>
                </a:rPr>
                <a:t> </a:t>
              </a:r>
              <a:r>
                <a:rPr lang="en-US" sz="4523" b="1" spc="6" dirty="0">
                  <a:latin typeface="Tele2 DisplaySerif"/>
                  <a:cs typeface="Tele2 DisplaySerif"/>
                </a:rPr>
                <a:t>M</a:t>
              </a:r>
              <a:r>
                <a:rPr lang="en-US" sz="4523" b="1" spc="-31" dirty="0">
                  <a:latin typeface="Tele2 DisplaySerif"/>
                  <a:cs typeface="Tele2 DisplaySerif"/>
                </a:rPr>
                <a:t>»</a:t>
              </a:r>
              <a:endParaRPr lang="en-US" sz="4523" dirty="0">
                <a:latin typeface="Tele2 DisplaySerif"/>
                <a:cs typeface="Tele2 DisplaySerif"/>
              </a:endParaRPr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20C6FE67-25FA-4E1C-B72B-9C0008272781}"/>
              </a:ext>
            </a:extLst>
          </p:cNvPr>
          <p:cNvSpPr txBox="1">
            <a:spLocks/>
          </p:cNvSpPr>
          <p:nvPr/>
        </p:nvSpPr>
        <p:spPr>
          <a:xfrm>
            <a:off x="454146" y="291336"/>
            <a:ext cx="6700192" cy="2086604"/>
          </a:xfrm>
          <a:prstGeom prst="rect">
            <a:avLst/>
          </a:prstGeom>
        </p:spPr>
        <p:txBody>
          <a:bodyPr vert="horz" wrap="square" lIns="0" tIns="237624" rIns="0" bIns="0" rtlCol="0">
            <a:spAutoFit/>
          </a:bodyPr>
          <a:lstStyle>
            <a:lvl1pPr>
              <a:defRPr sz="8739" b="0" i="0" baseline="0">
                <a:solidFill>
                  <a:srgbClr val="CF2C91"/>
                </a:solidFill>
                <a:latin typeface="Standard CT Stencil Bold"/>
                <a:ea typeface="+mj-ea"/>
                <a:cs typeface="Standard CT Stencil Bold"/>
              </a:defRPr>
            </a:lvl1pPr>
          </a:lstStyle>
          <a:p>
            <a:pPr marL="15523" marR="6209">
              <a:lnSpc>
                <a:spcPts val="4800"/>
              </a:lnSpc>
              <a:spcBef>
                <a:spcPts val="1876"/>
              </a:spcBef>
            </a:pPr>
            <a:r>
              <a:rPr lang="ru-RU" sz="4800" dirty="0">
                <a:solidFill>
                  <a:srgbClr val="00B6F1"/>
                </a:solidFill>
              </a:rPr>
              <a:t>МОБИЛЬНАЯ </a:t>
            </a:r>
            <a:r>
              <a:rPr lang="ru-RU" sz="4800" spc="-67" dirty="0">
                <a:solidFill>
                  <a:srgbClr val="00B6F1"/>
                </a:solidFill>
              </a:rPr>
              <a:t>СВЯЗЬ</a:t>
            </a:r>
            <a:br>
              <a:rPr lang="ru-RU" sz="4800" spc="-67" dirty="0">
                <a:solidFill>
                  <a:srgbClr val="00B6F1"/>
                </a:solidFill>
              </a:rPr>
            </a:br>
            <a:r>
              <a:rPr lang="ru-RU" sz="4800" spc="24" dirty="0">
                <a:solidFill>
                  <a:srgbClr val="00B6F1"/>
                </a:solidFill>
              </a:rPr>
              <a:t>ДЛЯ </a:t>
            </a:r>
            <a:r>
              <a:rPr lang="ru-RU" sz="4800" spc="-24" dirty="0" smtClean="0">
                <a:solidFill>
                  <a:srgbClr val="00B6F1"/>
                </a:solidFill>
              </a:rPr>
              <a:t>СОТРУДНИКА УЧРЕЖДЕНИЯ</a:t>
            </a:r>
            <a:endParaRPr lang="ru-RU" sz="4800" kern="0" spc="-134" dirty="0">
              <a:solidFill>
                <a:srgbClr val="00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BD6E38-09C1-45DC-9548-2048F794B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041" y="7982432"/>
            <a:ext cx="903930" cy="406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742" y="11227976"/>
            <a:ext cx="257883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9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B98EF7-ED36-4759-9449-53E19F0E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72306"/>
              </p:ext>
            </p:extLst>
          </p:nvPr>
        </p:nvGraphicFramePr>
        <p:xfrm>
          <a:off x="-163083" y="7416309"/>
          <a:ext cx="7467934" cy="35882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737">
                  <a:extLst>
                    <a:ext uri="{9D8B030D-6E8A-4147-A177-3AD203B41FA5}">
                      <a16:colId xmlns:a16="http://schemas.microsoft.com/office/drawing/2014/main" val="846815018"/>
                    </a:ext>
                  </a:extLst>
                </a:gridCol>
                <a:gridCol w="4494197">
                  <a:extLst>
                    <a:ext uri="{9D8B030D-6E8A-4147-A177-3AD203B41FA5}">
                      <a16:colId xmlns:a16="http://schemas.microsoft.com/office/drawing/2014/main" val="3423378588"/>
                    </a:ext>
                  </a:extLst>
                </a:gridCol>
              </a:tblGrid>
              <a:tr h="903486">
                <a:tc>
                  <a:txBody>
                    <a:bodyPr/>
                    <a:lstStyle/>
                    <a:p>
                      <a:pPr algn="r"/>
                      <a:endParaRPr lang="ru-RU" sz="2200" dirty="0"/>
                    </a:p>
                  </a:txBody>
                  <a:tcPr marL="0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spc="-15" dirty="0" err="1">
                          <a:latin typeface="Tele2 TextSans"/>
                          <a:cs typeface="Tele2 TextSans"/>
                        </a:rPr>
                        <a:t>Безлимит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 на </a:t>
                      </a:r>
                      <a:r>
                        <a:rPr lang="en-US" sz="2300" spc="-45" dirty="0">
                          <a:latin typeface="Tele2 TextSans"/>
                          <a:cs typeface="Tele2 TextSans"/>
                        </a:rPr>
                        <a:t>Tele2</a:t>
                      </a:r>
                      <a:r>
                        <a:rPr lang="en-US" sz="2300" spc="1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0" marT="55886" marB="558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06666"/>
                  </a:ext>
                </a:extLst>
              </a:tr>
              <a:tr h="903486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5" dirty="0" smtClean="0">
                          <a:latin typeface="Tele2 TextSans"/>
                          <a:cs typeface="Tele2 TextSans"/>
                        </a:rPr>
                        <a:t>1</a:t>
                      </a:r>
                      <a:r>
                        <a:rPr lang="ru-RU" sz="4400" b="1" spc="5" dirty="0" smtClean="0">
                          <a:latin typeface="Tele2 TextSans"/>
                          <a:cs typeface="Tele2 TextSans"/>
                        </a:rPr>
                        <a:t>000</a:t>
                      </a:r>
                      <a:r>
                        <a:rPr lang="ru-RU" sz="4400" b="1" spc="-130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000" spc="15" dirty="0">
                          <a:latin typeface="Tele2 TextSans"/>
                          <a:cs typeface="Tele2 TextSans"/>
                        </a:rPr>
                        <a:t>МИН.</a:t>
                      </a:r>
                      <a:endParaRPr lang="ru-RU" sz="2000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0" dirty="0">
                          <a:latin typeface="Tele2 TextSans"/>
                          <a:cs typeface="Tele2 TextSans"/>
                        </a:rPr>
                        <a:t>остальные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номера</a:t>
                      </a:r>
                      <a:r>
                        <a:rPr lang="ru-RU" sz="2300" spc="-35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66435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latin typeface="Tele2 TextSans"/>
                          <a:cs typeface="Tele2 TextSans"/>
                        </a:rPr>
                        <a:t>2</a:t>
                      </a:r>
                      <a:r>
                        <a:rPr lang="ru-RU" sz="4400" b="1" dirty="0" smtClean="0">
                          <a:latin typeface="Tele2 TextSans"/>
                          <a:cs typeface="Tele2 TextSans"/>
                        </a:rPr>
                        <a:t>00</a:t>
                      </a:r>
                      <a:r>
                        <a:rPr lang="en-US" sz="4400" b="0" spc="-13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en-US" sz="2000" spc="-5" dirty="0" smtClean="0">
                          <a:latin typeface="Tele2 TextSans"/>
                          <a:cs typeface="Tele2 TextSans"/>
                        </a:rPr>
                        <a:t>SMS</a:t>
                      </a:r>
                      <a:endParaRPr lang="en-US" sz="2200" spc="-5" dirty="0" smtClean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На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все номера</a:t>
                      </a:r>
                      <a:r>
                        <a:rPr lang="ru-RU" sz="2300" spc="-2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25" dirty="0">
                          <a:latin typeface="Tele2 TextSans"/>
                          <a:cs typeface="Tele2 TextSans"/>
                        </a:rPr>
                        <a:t>России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038619"/>
                  </a:ext>
                </a:extLst>
              </a:tr>
              <a:tr h="89065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15" dirty="0" smtClean="0">
                          <a:latin typeface="Tele2 TextSans"/>
                          <a:cs typeface="Tele2 TextSans"/>
                        </a:rPr>
                        <a:t>30</a:t>
                      </a:r>
                      <a:r>
                        <a:rPr lang="ru-RU" sz="4400" b="1" spc="-125" dirty="0" smtClean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000" spc="-15" dirty="0">
                          <a:latin typeface="Tele2 TextSans"/>
                          <a:cs typeface="Tele2 TextSans"/>
                        </a:rPr>
                        <a:t>ГБ</a:t>
                      </a:r>
                      <a:endParaRPr lang="ru-RU" sz="2000" dirty="0">
                        <a:latin typeface="Tele2 TextSans"/>
                        <a:cs typeface="Tele2 TextSans"/>
                      </a:endParaRPr>
                    </a:p>
                  </a:txBody>
                  <a:tcPr marL="0" marR="0" marT="0" marB="2200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Интернет </a:t>
                      </a:r>
                      <a:r>
                        <a:rPr lang="ru-RU" sz="2300" spc="-5" dirty="0">
                          <a:latin typeface="Tele2 TextSans"/>
                          <a:cs typeface="Tele2 TextSans"/>
                        </a:rPr>
                        <a:t>+</a:t>
                      </a:r>
                      <a:r>
                        <a:rPr lang="ru-RU" sz="2300" spc="-30" dirty="0">
                          <a:latin typeface="Tele2 TextSans"/>
                          <a:cs typeface="Tele2 TextSans"/>
                        </a:rPr>
                        <a:t> </a:t>
                      </a:r>
                      <a:r>
                        <a:rPr lang="ru-RU" sz="2300" spc="-15" dirty="0">
                          <a:latin typeface="Tele2 TextSans"/>
                          <a:cs typeface="Tele2 TextSans"/>
                        </a:rPr>
                        <a:t>безлимитные:</a:t>
                      </a:r>
                      <a:endParaRPr lang="ru-RU" sz="2300" dirty="0">
                        <a:latin typeface="Tele2 TextSans"/>
                        <a:cs typeface="Tele2 TextSans"/>
                      </a:endParaRPr>
                    </a:p>
                  </a:txBody>
                  <a:tcPr marL="440045" marR="2200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768903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-17585" y="5122632"/>
            <a:ext cx="7740650" cy="2472624"/>
          </a:xfrm>
          <a:prstGeom prst="rect">
            <a:avLst/>
          </a:prstGeom>
        </p:spPr>
        <p:txBody>
          <a:bodyPr vert="horz" wrap="square" lIns="0" tIns="18629" rIns="0" bIns="0" rtlCol="0">
            <a:spAutoFit/>
          </a:bodyPr>
          <a:lstStyle/>
          <a:p>
            <a:pPr marL="15523" algn="ctr">
              <a:spcBef>
                <a:spcPts val="147"/>
              </a:spcBef>
            </a:pPr>
            <a:r>
              <a:rPr lang="ru-RU" sz="4800" b="1" strike="sngStrike" spc="-153" dirty="0" smtClean="0">
                <a:latin typeface="Tele2 DisplaySerif"/>
                <a:cs typeface="Tele2 DisplaySerif"/>
              </a:rPr>
              <a:t>400</a:t>
            </a:r>
            <a:r>
              <a:rPr lang="ru-RU" sz="4800" b="1" spc="-153" dirty="0" smtClean="0">
                <a:latin typeface="Tele2 DisplaySerif"/>
                <a:cs typeface="Tele2 DisplaySerif"/>
              </a:rPr>
              <a:t> </a:t>
            </a:r>
            <a:r>
              <a:rPr lang="ru-RU" sz="2800" b="1" spc="-153" dirty="0" smtClean="0">
                <a:latin typeface="Tele2 DisplaySerif"/>
                <a:cs typeface="Tele2 DisplaySerif"/>
              </a:rPr>
              <a:t>руб./</a:t>
            </a:r>
            <a:r>
              <a:rPr lang="ru-RU" sz="2800" b="1" spc="-153" dirty="0" err="1" smtClean="0">
                <a:latin typeface="Tele2 DisplaySerif"/>
                <a:cs typeface="Tele2 DisplaySerif"/>
              </a:rPr>
              <a:t>мес</a:t>
            </a:r>
            <a:endParaRPr lang="ru-RU" sz="4800" b="1" strike="sngStrike" spc="-153" dirty="0" smtClean="0">
              <a:latin typeface="Tele2 DisplaySerif"/>
              <a:cs typeface="Tele2 DisplaySerif"/>
            </a:endParaRPr>
          </a:p>
          <a:p>
            <a:pPr marL="15523" algn="ctr">
              <a:spcBef>
                <a:spcPts val="147"/>
              </a:spcBef>
            </a:pPr>
            <a:r>
              <a:rPr lang="ru-RU" sz="11062" b="1" spc="-153" dirty="0" smtClean="0">
                <a:latin typeface="Tele2 DisplaySerif"/>
                <a:cs typeface="Tele2 DisplaySerif"/>
              </a:rPr>
              <a:t>320</a:t>
            </a:r>
            <a:r>
              <a:rPr sz="11062" b="1" spc="-2041" dirty="0" smtClean="0">
                <a:latin typeface="Tele2 DisplaySerif"/>
                <a:cs typeface="Tele2 DisplaySerif"/>
              </a:rPr>
              <a:t> </a:t>
            </a:r>
            <a:r>
              <a:rPr sz="3178" b="1" spc="-49" dirty="0">
                <a:latin typeface="Tele2 DisplaySerif"/>
                <a:cs typeface="Tele2 DisplaySerif"/>
              </a:rPr>
              <a:t>руб./</a:t>
            </a:r>
            <a:r>
              <a:rPr sz="3178" b="1" spc="-49" dirty="0" err="1">
                <a:latin typeface="Tele2 DisplaySerif"/>
                <a:cs typeface="Tele2 DisplaySerif"/>
              </a:rPr>
              <a:t>мес</a:t>
            </a:r>
            <a:r>
              <a:rPr sz="3178" b="1" spc="-49" dirty="0">
                <a:latin typeface="Tele2 DisplaySerif"/>
                <a:cs typeface="Tele2 DisplaySerif"/>
              </a:rPr>
              <a:t>.</a:t>
            </a:r>
            <a:endParaRPr sz="2322" dirty="0">
              <a:latin typeface="Tele2 TextSans"/>
              <a:cs typeface="Tele2 TextSan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4146" y="12970838"/>
            <a:ext cx="6837272" cy="533689"/>
          </a:xfrm>
          <a:prstGeom prst="rect">
            <a:avLst/>
          </a:prstGeom>
        </p:spPr>
        <p:txBody>
          <a:bodyPr vert="horz" wrap="square" lIns="0" tIns="28719" rIns="0" bIns="0" rtlCol="0">
            <a:spAutoFit/>
          </a:bodyPr>
          <a:lstStyle/>
          <a:p>
            <a:pPr marL="15523" marR="6209">
              <a:lnSpc>
                <a:spcPct val="101499"/>
              </a:lnSpc>
              <a:spcBef>
                <a:spcPts val="226"/>
              </a:spcBef>
            </a:pPr>
            <a:r>
              <a:rPr sz="1100" dirty="0">
                <a:latin typeface="Tele2 TextSans"/>
                <a:cs typeface="Tele2 TextSans"/>
              </a:rPr>
              <a:t>Пакеты </a:t>
            </a:r>
            <a:r>
              <a:rPr sz="1100" spc="-6" dirty="0">
                <a:latin typeface="Tele2 TextSans"/>
                <a:cs typeface="Tele2 TextSans"/>
              </a:rPr>
              <a:t>минут, </a:t>
            </a:r>
            <a:r>
              <a:rPr sz="1100" spc="-18" dirty="0">
                <a:latin typeface="Tele2 TextSans"/>
                <a:cs typeface="Tele2 TextSans"/>
              </a:rPr>
              <a:t>SMS/MMS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spc="6" dirty="0">
                <a:latin typeface="Tele2 TextSans"/>
                <a:cs typeface="Tele2 TextSans"/>
              </a:rPr>
              <a:t>интернета действуют </a:t>
            </a:r>
            <a:r>
              <a:rPr sz="1100" dirty="0">
                <a:latin typeface="Tele2 TextSans"/>
                <a:cs typeface="Tele2 TextSans"/>
              </a:rPr>
              <a:t>на территории </a:t>
            </a:r>
            <a:r>
              <a:rPr sz="1100" spc="6" dirty="0">
                <a:latin typeface="Tele2 TextSans"/>
                <a:cs typeface="Tele2 TextSans"/>
              </a:rPr>
              <a:t>всей </a:t>
            </a:r>
            <a:r>
              <a:rPr sz="1100" spc="-6" dirty="0">
                <a:latin typeface="Tele2 TextSans"/>
                <a:cs typeface="Tele2 TextSans"/>
              </a:rPr>
              <a:t>России, </a:t>
            </a:r>
            <a:r>
              <a:rPr sz="1100" dirty="0">
                <a:latin typeface="Tele2 TextSans"/>
                <a:cs typeface="Tele2 TextSans"/>
              </a:rPr>
              <a:t>за </a:t>
            </a:r>
            <a:r>
              <a:rPr sz="1100" spc="6" dirty="0">
                <a:latin typeface="Tele2 TextSans"/>
                <a:cs typeface="Tele2 TextSans"/>
              </a:rPr>
              <a:t>исключением </a:t>
            </a:r>
            <a:r>
              <a:rPr sz="1100" spc="-73" dirty="0">
                <a:latin typeface="Tele2 TextSans"/>
                <a:cs typeface="Tele2 TextSans"/>
              </a:rPr>
              <a:t>г. </a:t>
            </a:r>
            <a:r>
              <a:rPr sz="1100" spc="6" dirty="0">
                <a:latin typeface="Tele2 TextSans"/>
                <a:cs typeface="Tele2 TextSans"/>
              </a:rPr>
              <a:t>Севастополь </a:t>
            </a:r>
            <a:r>
              <a:rPr sz="1100" spc="12" dirty="0">
                <a:latin typeface="Tele2 TextSans"/>
                <a:cs typeface="Tele2 TextSans"/>
              </a:rPr>
              <a:t>и </a:t>
            </a:r>
            <a:r>
              <a:rPr sz="1100" dirty="0">
                <a:latin typeface="Tele2 TextSans"/>
                <a:cs typeface="Tele2 TextSans"/>
              </a:rPr>
              <a:t>Республики Крым. Входящие </a:t>
            </a:r>
            <a:r>
              <a:rPr sz="1100" spc="6" dirty="0">
                <a:latin typeface="Tele2 TextSans"/>
                <a:cs typeface="Tele2 TextSans"/>
              </a:rPr>
              <a:t>в Крыму </a:t>
            </a:r>
            <a:r>
              <a:rPr sz="1100" spc="12" dirty="0">
                <a:latin typeface="Tele2 TextSans"/>
                <a:cs typeface="Tele2 TextSans"/>
              </a:rPr>
              <a:t>– 0 </a:t>
            </a:r>
            <a:r>
              <a:rPr sz="1100" spc="-24" dirty="0">
                <a:latin typeface="Tele2 TextSans"/>
                <a:cs typeface="Tele2 TextSans"/>
              </a:rPr>
              <a:t>руб./мин.  </a:t>
            </a:r>
            <a:r>
              <a:rPr sz="1100" spc="6" dirty="0">
                <a:latin typeface="Tele2 TextSans"/>
                <a:cs typeface="Tele2 TextSans"/>
              </a:rPr>
              <a:t>Все цены </a:t>
            </a:r>
            <a:r>
              <a:rPr sz="1100" dirty="0">
                <a:latin typeface="Tele2 TextSans"/>
                <a:cs typeface="Tele2 TextSans"/>
              </a:rPr>
              <a:t>указаны </a:t>
            </a:r>
            <a:r>
              <a:rPr sz="1100" spc="6" dirty="0">
                <a:latin typeface="Tele2 TextSans"/>
                <a:cs typeface="Tele2 TextSans"/>
              </a:rPr>
              <a:t>с </a:t>
            </a:r>
            <a:r>
              <a:rPr sz="1100" spc="-6" dirty="0">
                <a:latin typeface="Tele2 TextSans"/>
                <a:cs typeface="Tele2 TextSans"/>
              </a:rPr>
              <a:t>НДС. </a:t>
            </a:r>
            <a:r>
              <a:rPr sz="1100" spc="6" dirty="0">
                <a:latin typeface="Tele2 TextSans"/>
                <a:cs typeface="Tele2 TextSans"/>
              </a:rPr>
              <a:t>Предложение действительно </a:t>
            </a:r>
            <a:r>
              <a:rPr sz="1100" dirty="0" err="1">
                <a:latin typeface="Tele2 TextSans"/>
                <a:cs typeface="Tele2 TextSans"/>
              </a:rPr>
              <a:t>до</a:t>
            </a:r>
            <a:r>
              <a:rPr sz="1100" spc="-24" dirty="0">
                <a:latin typeface="Tele2 TextSans"/>
                <a:cs typeface="Tele2 TextSans"/>
              </a:rPr>
              <a:t> </a:t>
            </a:r>
            <a:r>
              <a:rPr lang="ru-RU" sz="1100" spc="-12" dirty="0">
                <a:latin typeface="Tele2 TextSans"/>
                <a:cs typeface="Tele2 TextSans"/>
              </a:rPr>
              <a:t>31.12.2021</a:t>
            </a:r>
            <a:endParaRPr lang="ru-RU" sz="1100" dirty="0">
              <a:latin typeface="Tele2 TextSans"/>
              <a:cs typeface="Tele2 Text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B0407D-A184-41E2-8713-7CFA20BEE4D2}"/>
              </a:ext>
            </a:extLst>
          </p:cNvPr>
          <p:cNvSpPr txBox="1"/>
          <p:nvPr/>
        </p:nvSpPr>
        <p:spPr>
          <a:xfrm>
            <a:off x="399030" y="2548983"/>
            <a:ext cx="651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Выберите тарифный </a:t>
            </a:r>
            <a:r>
              <a:rPr lang="ru-RU" sz="2400" spc="-18" dirty="0" smtClean="0">
                <a:solidFill>
                  <a:srgbClr val="000000"/>
                </a:solidFill>
                <a:latin typeface="Tele2 TextSans"/>
                <a:ea typeface="+mj-ea"/>
              </a:rPr>
              <a:t>план </a:t>
            </a:r>
            <a:r>
              <a:rPr lang="ru-RU" sz="2400" spc="-18" dirty="0">
                <a:solidFill>
                  <a:srgbClr val="000000"/>
                </a:solidFill>
                <a:latin typeface="Tele2 TextSans"/>
                <a:ea typeface="+mj-ea"/>
              </a:rPr>
              <a:t>с безлимитным общением внутри сети Tele2</a:t>
            </a:r>
            <a:endParaRPr lang="ru-RU" sz="14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FF0F38-059A-4AF0-B7FB-7BDEB68B1B79}"/>
              </a:ext>
            </a:extLst>
          </p:cNvPr>
          <p:cNvGrpSpPr/>
          <p:nvPr/>
        </p:nvGrpSpPr>
        <p:grpSpPr>
          <a:xfrm>
            <a:off x="0" y="4286779"/>
            <a:ext cx="7740650" cy="713267"/>
            <a:chOff x="1289049" y="3732599"/>
            <a:chExt cx="5711005" cy="583523"/>
          </a:xfrm>
        </p:grpSpPr>
        <p:sp>
          <p:nvSpPr>
            <p:cNvPr id="4" name="object 4"/>
            <p:cNvSpPr/>
            <p:nvPr/>
          </p:nvSpPr>
          <p:spPr>
            <a:xfrm>
              <a:off x="2489489" y="4224299"/>
              <a:ext cx="3366347" cy="88402"/>
            </a:xfrm>
            <a:custGeom>
              <a:avLst/>
              <a:gdLst/>
              <a:ahLst/>
              <a:cxnLst/>
              <a:rect l="l" t="t" r="r" b="b"/>
              <a:pathLst>
                <a:path w="3458210">
                  <a:moveTo>
                    <a:pt x="0" y="0"/>
                  </a:moveTo>
                  <a:lnTo>
                    <a:pt x="3457591" y="0"/>
                  </a:lnTo>
                </a:path>
              </a:pathLst>
            </a:custGeom>
            <a:ln w="95250">
              <a:solidFill>
                <a:srgbClr val="00B6F1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9B78885A-CA1B-4A8A-9EF3-7C36C7517983}"/>
                </a:ext>
              </a:extLst>
            </p:cNvPr>
            <p:cNvSpPr txBox="1"/>
            <p:nvPr/>
          </p:nvSpPr>
          <p:spPr>
            <a:xfrm>
              <a:off x="1289049" y="3732599"/>
              <a:ext cx="5711005" cy="583523"/>
            </a:xfrm>
            <a:prstGeom prst="rect">
              <a:avLst/>
            </a:prstGeom>
          </p:spPr>
          <p:txBody>
            <a:bodyPr vert="horz" wrap="square" lIns="0" tIns="17076" rIns="0" bIns="0" rtlCol="0">
              <a:spAutoFit/>
            </a:bodyPr>
            <a:lstStyle/>
            <a:p>
              <a:pPr marL="15523" algn="ctr">
                <a:spcBef>
                  <a:spcPts val="134"/>
                </a:spcBef>
                <a:tabLst>
                  <a:tab pos="7090226" algn="l"/>
                  <a:tab pos="14374492" algn="l"/>
                </a:tabLst>
              </a:pPr>
              <a:r>
                <a:rPr lang="ru-RU" sz="4523" b="1" spc="-79" dirty="0">
                  <a:latin typeface="Tele2 DisplaySerif"/>
                  <a:cs typeface="Tele2 DisplaySerif"/>
                </a:rPr>
                <a:t>«Мой</a:t>
              </a:r>
              <a:r>
                <a:rPr lang="ru-RU" sz="4523" b="1" spc="6" dirty="0">
                  <a:latin typeface="Tele2 DisplaySerif"/>
                  <a:cs typeface="Tele2 DisplaySerif"/>
                </a:rPr>
                <a:t> </a:t>
              </a:r>
              <a:r>
                <a:rPr lang="ru-RU" sz="4523" b="1" spc="-55" dirty="0">
                  <a:latin typeface="Tele2 DisplaySerif"/>
                  <a:cs typeface="Tele2 DisplaySerif"/>
                </a:rPr>
                <a:t>бизнес</a:t>
              </a:r>
              <a:r>
                <a:rPr lang="ru-RU" sz="4523" b="1" spc="6" dirty="0">
                  <a:latin typeface="Tele2 DisplaySerif"/>
                  <a:cs typeface="Tele2 DisplaySerif"/>
                </a:rPr>
                <a:t> </a:t>
              </a:r>
              <a:r>
                <a:rPr lang="en-US" sz="4523" b="1" spc="6" dirty="0">
                  <a:latin typeface="Tele2 DisplaySerif"/>
                  <a:cs typeface="Tele2 DisplaySerif"/>
                </a:rPr>
                <a:t>L</a:t>
              </a:r>
              <a:r>
                <a:rPr lang="en-US" sz="4523" b="1" spc="-31" dirty="0">
                  <a:latin typeface="Tele2 DisplaySerif"/>
                  <a:cs typeface="Tele2 DisplaySerif"/>
                </a:rPr>
                <a:t>»</a:t>
              </a:r>
              <a:endParaRPr lang="en-US" sz="4523" dirty="0">
                <a:latin typeface="Tele2 DisplaySerif"/>
                <a:cs typeface="Tele2 DisplaySerif"/>
              </a:endParaRPr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20C6FE67-25FA-4E1C-B72B-9C0008272781}"/>
              </a:ext>
            </a:extLst>
          </p:cNvPr>
          <p:cNvSpPr txBox="1">
            <a:spLocks/>
          </p:cNvSpPr>
          <p:nvPr/>
        </p:nvSpPr>
        <p:spPr>
          <a:xfrm>
            <a:off x="454146" y="291336"/>
            <a:ext cx="6700192" cy="2086604"/>
          </a:xfrm>
          <a:prstGeom prst="rect">
            <a:avLst/>
          </a:prstGeom>
        </p:spPr>
        <p:txBody>
          <a:bodyPr vert="horz" wrap="square" lIns="0" tIns="237624" rIns="0" bIns="0" rtlCol="0">
            <a:spAutoFit/>
          </a:bodyPr>
          <a:lstStyle>
            <a:lvl1pPr>
              <a:defRPr sz="8739" b="0" i="0" baseline="0">
                <a:solidFill>
                  <a:srgbClr val="CF2C91"/>
                </a:solidFill>
                <a:latin typeface="Standard CT Stencil Bold"/>
                <a:ea typeface="+mj-ea"/>
                <a:cs typeface="Standard CT Stencil Bold"/>
              </a:defRPr>
            </a:lvl1pPr>
          </a:lstStyle>
          <a:p>
            <a:pPr marL="15523" marR="6209">
              <a:lnSpc>
                <a:spcPts val="4800"/>
              </a:lnSpc>
              <a:spcBef>
                <a:spcPts val="1876"/>
              </a:spcBef>
            </a:pPr>
            <a:r>
              <a:rPr lang="ru-RU" sz="4800" dirty="0">
                <a:solidFill>
                  <a:srgbClr val="00B6F1"/>
                </a:solidFill>
              </a:rPr>
              <a:t>МОБИЛЬНАЯ </a:t>
            </a:r>
            <a:r>
              <a:rPr lang="ru-RU" sz="4800" spc="-67" dirty="0">
                <a:solidFill>
                  <a:srgbClr val="00B6F1"/>
                </a:solidFill>
              </a:rPr>
              <a:t>СВЯЗЬ</a:t>
            </a:r>
            <a:br>
              <a:rPr lang="ru-RU" sz="4800" spc="-67" dirty="0">
                <a:solidFill>
                  <a:srgbClr val="00B6F1"/>
                </a:solidFill>
              </a:rPr>
            </a:br>
            <a:r>
              <a:rPr lang="ru-RU" sz="4800" spc="24" dirty="0">
                <a:solidFill>
                  <a:srgbClr val="00B6F1"/>
                </a:solidFill>
              </a:rPr>
              <a:t>ДЛЯ </a:t>
            </a:r>
            <a:r>
              <a:rPr lang="ru-RU" sz="4800" spc="-24" dirty="0" smtClean="0">
                <a:solidFill>
                  <a:srgbClr val="00B6F1"/>
                </a:solidFill>
              </a:rPr>
              <a:t>СОТРУДНИКОВ УЧРЕЖДЕНИЯ</a:t>
            </a:r>
            <a:endParaRPr lang="ru-RU" sz="4800" kern="0" spc="-134" dirty="0">
              <a:solidFill>
                <a:srgbClr val="00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C453DE-12C4-4B9B-BD02-C9FCFE67C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041" y="7597199"/>
            <a:ext cx="903930" cy="406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959" y="11284491"/>
            <a:ext cx="257883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6337</TotalTime>
  <Words>403</Words>
  <Application>Microsoft Office PowerPoint</Application>
  <PresentationFormat>Произвольный</PresentationFormat>
  <Paragraphs>66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Standard CT Stencil Bold</vt:lpstr>
      <vt:lpstr>Tele2 DisplaySerif</vt:lpstr>
      <vt:lpstr>Calibri</vt:lpstr>
      <vt:lpstr>Tele2 TextSans</vt:lpstr>
      <vt:lpstr>Office Theme</vt:lpstr>
      <vt:lpstr>В TELE2 МЫ СЛЕДУЕМ ТРЕМ  ПРИНЦИПАМ:</vt:lpstr>
      <vt:lpstr>НАШИ ОСНОВНЫЕ ПРЕИМУЩЕСТВА НА НОВЫХ ТАРИФАХ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Мизякина</dc:creator>
  <cp:lastModifiedBy>Кожемякина Татьяна Александровна</cp:lastModifiedBy>
  <cp:revision>256</cp:revision>
  <dcterms:created xsi:type="dcterms:W3CDTF">2021-02-20T16:54:48Z</dcterms:created>
  <dcterms:modified xsi:type="dcterms:W3CDTF">2022-04-25T07:04:28Z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2021-02-20T00:00:00Z</vt:filetime>
  </property>
</Properties>
</file>